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82F39-24EB-45AD-B299-90621579260B}" type="datetimeFigureOut">
              <a:rPr lang="it-IT" smtClean="0"/>
              <a:pPr/>
              <a:t>02/03/2011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172A3-1331-428C-A743-E9C0881E29E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r>
              <a:rPr lang="it-IT" sz="8000" dirty="0" smtClean="0"/>
              <a:t>Chi è l’alpino?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5400" dirty="0" smtClean="0"/>
              <a:t>Per me significa soccorso, fiducia, coraggio, altruismo, forza, sentirsi in mani sicure.</a:t>
            </a:r>
            <a:endParaRPr lang="it-IT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/>
          <a:lstStyle/>
          <a:p>
            <a:r>
              <a:rPr lang="it-IT" dirty="0" smtClean="0"/>
              <a:t>Testamento dell’alpino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12968" cy="4752528"/>
          </a:xfrm>
        </p:spPr>
        <p:txBody>
          <a:bodyPr/>
          <a:lstStyle/>
          <a:p>
            <a:endParaRPr lang="it-IT" b="1" dirty="0" smtClean="0">
              <a:solidFill>
                <a:schemeClr val="tx1"/>
              </a:solidFill>
            </a:endParaRPr>
          </a:p>
          <a:p>
            <a:r>
              <a:rPr lang="it-IT" b="1" dirty="0" smtClean="0">
                <a:solidFill>
                  <a:schemeClr val="tx1"/>
                </a:solidFill>
              </a:rPr>
              <a:t>SIAMO </a:t>
            </a:r>
            <a:r>
              <a:rPr lang="it-IT" b="1" dirty="0" smtClean="0">
                <a:solidFill>
                  <a:schemeClr val="tx1"/>
                </a:solidFill>
              </a:rPr>
              <a:t>MORTI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PERCHE’ VOI POSSIATE ESSERE 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LIBERI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PERCHE’ VOI POSSIATE ESSERE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UOMINI</a:t>
            </a:r>
            <a:endParaRPr lang="it-IT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it-IT" dirty="0" smtClean="0"/>
              <a:t>Chi è l’alpino?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Autofit/>
          </a:bodyPr>
          <a:lstStyle/>
          <a:p>
            <a:r>
              <a:rPr lang="it-IT" sz="4000" dirty="0" smtClean="0"/>
              <a:t>Gli Alpini sono persone come noi, però se ci vedono in difficoltà ci aiutano anche se non ci conoscono. Quando vedo gli alpini sono sempre felici, e se sono triste,  mi portano allegria.</a:t>
            </a:r>
          </a:p>
          <a:p>
            <a:r>
              <a:rPr lang="it-IT" sz="4000" dirty="0" smtClean="0"/>
              <a:t>Penso a persone speciali,con il cuore stracolmo d’amore e tanta voglia di libertà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Chi è l’alpino?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6000" dirty="0" smtClean="0"/>
              <a:t>  Io</a:t>
            </a:r>
            <a:r>
              <a:rPr lang="it-IT" sz="6000" dirty="0" smtClean="0"/>
              <a:t>, da grande, diventerò un ALPINO e sarò fiero di esserlo, perché voglio aiutare gli altri</a:t>
            </a:r>
            <a:endParaRPr lang="it-IT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Chi è l’alpino?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816424"/>
          </a:xfrm>
        </p:spPr>
        <p:txBody>
          <a:bodyPr>
            <a:noAutofit/>
          </a:bodyPr>
          <a:lstStyle/>
          <a:p>
            <a:r>
              <a:rPr lang="it-IT" i="1" dirty="0" smtClean="0"/>
              <a:t> </a:t>
            </a:r>
            <a:r>
              <a:rPr lang="it-IT" i="1" dirty="0" smtClean="0">
                <a:solidFill>
                  <a:srgbClr val="FF0000"/>
                </a:solidFill>
              </a:rPr>
              <a:t>A</a:t>
            </a:r>
            <a:r>
              <a:rPr lang="it-IT" i="1" dirty="0" smtClean="0"/>
              <a:t>  </a:t>
            </a:r>
            <a:r>
              <a:rPr lang="it-IT" dirty="0" smtClean="0"/>
              <a:t>come    Amore - Amicizia -  Associazione</a:t>
            </a:r>
          </a:p>
          <a:p>
            <a:r>
              <a:rPr lang="it-IT" i="1" dirty="0" smtClean="0">
                <a:solidFill>
                  <a:srgbClr val="FF0000"/>
                </a:solidFill>
              </a:rPr>
              <a:t> L   </a:t>
            </a:r>
            <a:r>
              <a:rPr lang="it-IT" dirty="0" smtClean="0"/>
              <a:t>come    Lealtà  - Lavoro    -  Lontananza</a:t>
            </a:r>
          </a:p>
          <a:p>
            <a:r>
              <a:rPr lang="it-IT" i="1" dirty="0" smtClean="0">
                <a:solidFill>
                  <a:srgbClr val="FF0000"/>
                </a:solidFill>
              </a:rPr>
              <a:t> P  </a:t>
            </a:r>
            <a:r>
              <a:rPr lang="it-IT" dirty="0" smtClean="0"/>
              <a:t>come    Passione - Penna - Pace - Protezione</a:t>
            </a:r>
          </a:p>
          <a:p>
            <a:r>
              <a:rPr lang="it-IT" dirty="0" smtClean="0"/>
              <a:t> </a:t>
            </a:r>
            <a:r>
              <a:rPr lang="it-IT" i="1" dirty="0" smtClean="0">
                <a:solidFill>
                  <a:srgbClr val="FF0000"/>
                </a:solidFill>
              </a:rPr>
              <a:t>I</a:t>
            </a:r>
            <a:r>
              <a:rPr lang="it-IT" dirty="0" smtClean="0"/>
              <a:t>   come    Italia - Impegno - Istruzione</a:t>
            </a:r>
          </a:p>
          <a:p>
            <a:r>
              <a:rPr lang="it-IT" i="1" dirty="0" smtClean="0">
                <a:solidFill>
                  <a:srgbClr val="FF0000"/>
                </a:solidFill>
              </a:rPr>
              <a:t>N</a:t>
            </a:r>
            <a:r>
              <a:rPr lang="it-IT" dirty="0" smtClean="0"/>
              <a:t>  come    Natura - Neve</a:t>
            </a:r>
          </a:p>
          <a:p>
            <a:r>
              <a:rPr lang="it-IT" i="1" dirty="0" smtClean="0">
                <a:solidFill>
                  <a:srgbClr val="FF0000"/>
                </a:solidFill>
              </a:rPr>
              <a:t>O</a:t>
            </a:r>
            <a:r>
              <a:rPr lang="it-IT" dirty="0" smtClean="0"/>
              <a:t>  come    Orgoglio – Opere di 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QUANDO INCONTRI UN ALPINO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lnSpcReduction="10000"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it-IT" sz="2800" dirty="0" smtClean="0"/>
              <a:t>Quando incontri un alpino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i</a:t>
            </a:r>
            <a:r>
              <a:rPr lang="it-IT" sz="2800" dirty="0" smtClean="0"/>
              <a:t>l tuo cuore ritorna bambino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i</a:t>
            </a:r>
            <a:r>
              <a:rPr lang="it-IT" sz="2800" dirty="0" smtClean="0"/>
              <a:t>l pensiero corre in terre lontane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e</a:t>
            </a:r>
            <a:r>
              <a:rPr lang="it-IT" sz="2800" dirty="0" smtClean="0"/>
              <a:t> su innevate montagne.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 smtClean="0"/>
              <a:t>La penna che sventola fiera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è</a:t>
            </a:r>
            <a:r>
              <a:rPr lang="it-IT" sz="2800" dirty="0" smtClean="0"/>
              <a:t>, per ognuno, una bandiera.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 smtClean="0"/>
              <a:t>Nelle martoriate zone di guerra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 smtClean="0"/>
              <a:t> negli angoli massacrati dalla terra,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l</a:t>
            </a:r>
            <a:r>
              <a:rPr lang="it-IT" sz="2800" dirty="0" smtClean="0"/>
              <a:t>a presenza di uomini fieri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i</a:t>
            </a:r>
            <a:r>
              <a:rPr lang="it-IT" sz="2800" dirty="0" smtClean="0"/>
              <a:t> poveri sogni rende più veri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e</a:t>
            </a:r>
            <a:r>
              <a:rPr lang="it-IT" sz="2800" dirty="0" smtClean="0"/>
              <a:t> quando ad un bambino sul viso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n</a:t>
            </a:r>
            <a:r>
              <a:rPr lang="it-IT" sz="2800" dirty="0" smtClean="0"/>
              <a:t>ella speranza ritorna il sorriso, 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 smtClean="0"/>
              <a:t>ogni fatica, tristezza dolore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2800" dirty="0"/>
              <a:t>d</a:t>
            </a:r>
            <a:r>
              <a:rPr lang="it-IT" sz="2800" dirty="0" smtClean="0"/>
              <a:t>iventano un atto d’amore</a:t>
            </a:r>
          </a:p>
          <a:p>
            <a:pPr marL="0" algn="r">
              <a:spcBef>
                <a:spcPts val="0"/>
              </a:spcBef>
              <a:buNone/>
            </a:pPr>
            <a:r>
              <a:rPr lang="it-IT" sz="2800" dirty="0" smtClean="0"/>
              <a:t>Cl. 5° A/C </a:t>
            </a:r>
            <a:r>
              <a:rPr lang="it-IT" sz="2800" dirty="0" err="1" smtClean="0"/>
              <a:t>Bienno</a:t>
            </a:r>
            <a:endParaRPr lang="it-IT" sz="2800" dirty="0" smtClean="0"/>
          </a:p>
          <a:p>
            <a:pPr marL="0" algn="ctr">
              <a:spcBef>
                <a:spcPts val="0"/>
              </a:spcBef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dolore di una madre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O fiori nel ghiaccio</a:t>
            </a:r>
          </a:p>
          <a:p>
            <a:pPr algn="ctr">
              <a:buNone/>
            </a:pPr>
            <a:r>
              <a:rPr lang="it-IT" dirty="0" smtClean="0"/>
              <a:t>quanta sofferenza nel mio cuore!</a:t>
            </a:r>
          </a:p>
          <a:p>
            <a:pPr algn="ctr">
              <a:buNone/>
            </a:pPr>
            <a:r>
              <a:rPr lang="it-IT" dirty="0" smtClean="0"/>
              <a:t>I tuoi petali uno alla volta sono caduti.</a:t>
            </a:r>
          </a:p>
          <a:p>
            <a:pPr algn="ctr">
              <a:buNone/>
            </a:pPr>
            <a:r>
              <a:rPr lang="it-IT" dirty="0" smtClean="0"/>
              <a:t>Il primo se n’è andato in guerra,</a:t>
            </a:r>
          </a:p>
          <a:p>
            <a:pPr algn="ctr">
              <a:buNone/>
            </a:pPr>
            <a:r>
              <a:rPr lang="it-IT" dirty="0" smtClean="0"/>
              <a:t>il secondo l’ha seguito.</a:t>
            </a:r>
          </a:p>
          <a:p>
            <a:pPr algn="ctr">
              <a:buNone/>
            </a:pPr>
            <a:r>
              <a:rPr lang="it-IT" dirty="0" smtClean="0"/>
              <a:t>Il terzo è caduto in una giornata triste</a:t>
            </a:r>
          </a:p>
          <a:p>
            <a:pPr algn="ctr">
              <a:buNone/>
            </a:pPr>
            <a:r>
              <a:rPr lang="it-IT" dirty="0" smtClean="0"/>
              <a:t>e una lettera si è portato via anche il quarto, </a:t>
            </a:r>
          </a:p>
          <a:p>
            <a:pPr algn="ctr">
              <a:buNone/>
            </a:pPr>
            <a:r>
              <a:rPr lang="it-IT" dirty="0" smtClean="0"/>
              <a:t>L’ultima mia speranza</a:t>
            </a:r>
          </a:p>
          <a:p>
            <a:pPr algn="r">
              <a:buNone/>
            </a:pPr>
            <a:r>
              <a:rPr lang="it-IT" sz="2400" dirty="0" smtClean="0"/>
              <a:t>Poesia del libro sui </a:t>
            </a:r>
            <a:r>
              <a:rPr lang="it-IT" sz="2400" dirty="0" err="1" smtClean="0"/>
              <a:t>fr</a:t>
            </a:r>
            <a:r>
              <a:rPr lang="it-IT" sz="2400" dirty="0" smtClean="0"/>
              <a:t>. Calvi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Alpini in Russia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algn="just"/>
            <a:r>
              <a:rPr lang="it-IT" sz="2400" i="1" dirty="0" smtClean="0"/>
              <a:t>“</a:t>
            </a:r>
            <a:r>
              <a:rPr lang="it-IT" sz="2800" i="1" dirty="0" smtClean="0"/>
              <a:t>Tutti hanno compiuto opera veramente sovrumana. Dio fu con loro, ma gli uomini furono degni di Dio. Sì, perché avevano quella fede che li ha fatti diventare eroi; l’amore per la Patria e la famiglia, fede che diventa sempre più grande quanto più il gelo di una natura ostile, l’aggressione ossessionante di una terra nemica senza orizzonti e senza mete si accanivano contro di loro e quando le forze stavano per crollare, la visione dell’Italia, della famiglia lontana, era per loro una luce che li rendeva  decisi a raggiungerla. Solo uomini che possiedono così forte questa fede possono aver fatto quello che hanno fatto per cercare di uscire dal cancello dell’eternità”.</a:t>
            </a:r>
          </a:p>
          <a:p>
            <a:pPr lvl="8">
              <a:buNone/>
            </a:pPr>
            <a:r>
              <a:rPr lang="it-IT" sz="1600" i="1" dirty="0" smtClean="0"/>
              <a:t>				</a:t>
            </a:r>
            <a:r>
              <a:rPr lang="it-IT" sz="1600" b="1" i="1" dirty="0" smtClean="0"/>
              <a:t>Don Carlo Gnocchi</a:t>
            </a:r>
            <a:endParaRPr lang="it-IT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Alpini e Muli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I muli per gli Alpini erano importantissimi: potevano “camminare” su qualsiasi terreno (montagna, </a:t>
            </a:r>
            <a:r>
              <a:rPr lang="it-IT" dirty="0" err="1" smtClean="0"/>
              <a:t>pianura…</a:t>
            </a:r>
            <a:r>
              <a:rPr lang="it-IT" dirty="0" smtClean="0"/>
              <a:t>). A volte era come se i muli fossero i “genitori degli Alpini”, perché li proteggevano da esplosioni varie. </a:t>
            </a:r>
          </a:p>
          <a:p>
            <a:pPr>
              <a:buNone/>
            </a:pPr>
            <a:r>
              <a:rPr lang="it-IT" dirty="0" smtClean="0"/>
              <a:t>    Si dice che il mulo non è intelligente, ma secondo noi non è vero, perché hanno aiutato gli Alpini a vincere due grandi guerre.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/>
              <a:t>CAPPELLO ALPINO</a:t>
            </a:r>
            <a:endParaRPr lang="it-IT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10000"/>
          </a:bodyPr>
          <a:lstStyle/>
          <a:p>
            <a:r>
              <a:rPr lang="it-IT" i="1" dirty="0" smtClean="0"/>
              <a:t>E' il mio sudore che l'ha bagnato e le lacrime che gli occhi piangevano e tu dicevi: "</a:t>
            </a:r>
            <a:r>
              <a:rPr lang="it-IT" b="1" i="1" dirty="0" smtClean="0"/>
              <a:t>nebbia schifa</a:t>
            </a:r>
            <a:r>
              <a:rPr lang="it-IT" i="1" dirty="0" smtClean="0"/>
              <a:t>". </a:t>
            </a:r>
            <a:br>
              <a:rPr lang="it-IT" i="1" dirty="0" smtClean="0"/>
            </a:br>
            <a:r>
              <a:rPr lang="it-IT" i="1" dirty="0" smtClean="0"/>
              <a:t>Polvere di strade, sole di estati, pioggia e fango di terre balorde, gli hanno dato il colore. </a:t>
            </a:r>
            <a:br>
              <a:rPr lang="it-IT" i="1" dirty="0" smtClean="0"/>
            </a:br>
            <a:r>
              <a:rPr lang="it-IT" i="1" dirty="0" smtClean="0"/>
              <a:t>Neve e vento e freddo di notti infinite, pesi di zaini e sacchi, colpi d'armi e impronte di sassi, gli hanno dato la forma. </a:t>
            </a:r>
            <a:br>
              <a:rPr lang="it-IT" i="1" dirty="0" smtClean="0"/>
            </a:br>
            <a:r>
              <a:rPr lang="it-IT" i="1" dirty="0" smtClean="0"/>
              <a:t>Un cappello così hanno messo sulle croci dei morti, sepolti nella terra scura, lo hanno baciato i moribondi come </a:t>
            </a:r>
            <a:br>
              <a:rPr lang="it-IT" i="1" dirty="0" smtClean="0"/>
            </a:br>
            <a:r>
              <a:rPr lang="it-IT" i="1" dirty="0" smtClean="0"/>
              <a:t>baciano la mamma. </a:t>
            </a:r>
            <a:br>
              <a:rPr lang="it-IT" i="1" dirty="0" smtClean="0"/>
            </a:br>
            <a:r>
              <a:rPr lang="it-IT" i="1" dirty="0" smtClean="0"/>
              <a:t>L'han tenuto come una bandiera. </a:t>
            </a:r>
            <a:br>
              <a:rPr lang="it-IT" i="1" dirty="0" smtClean="0"/>
            </a:br>
            <a:r>
              <a:rPr lang="it-IT" i="1" dirty="0" smtClean="0"/>
              <a:t>Lo hanno portato sempre. </a:t>
            </a:r>
            <a:br>
              <a:rPr lang="it-IT" i="1" dirty="0" smtClean="0"/>
            </a:br>
            <a:r>
              <a:rPr lang="it-IT" i="1" dirty="0" smtClean="0"/>
              <a:t>Insegna nel combattimento e guanciale per le notti. </a:t>
            </a:r>
            <a:br>
              <a:rPr lang="it-IT" i="1" dirty="0" smtClean="0"/>
            </a:br>
            <a:r>
              <a:rPr lang="it-IT" i="1" dirty="0" smtClean="0"/>
              <a:t>Vangelo per i giuramenti e coppa per la sete. </a:t>
            </a:r>
            <a:br>
              <a:rPr lang="it-IT" i="1" dirty="0" smtClean="0"/>
            </a:br>
            <a:r>
              <a:rPr lang="it-IT" i="1" dirty="0" smtClean="0"/>
              <a:t>Amore per il cuore e canzone di dolore</a:t>
            </a:r>
          </a:p>
          <a:p>
            <a:pPr algn="r"/>
            <a:r>
              <a:rPr lang="it-IT" i="1" dirty="0" smtClean="0"/>
              <a:t>Cl. 5° A/B </a:t>
            </a:r>
            <a:r>
              <a:rPr lang="it-IT" i="1" dirty="0" err="1" smtClean="0"/>
              <a:t>Berzo</a:t>
            </a:r>
            <a:r>
              <a:rPr lang="it-IT" i="1" dirty="0" smtClean="0"/>
              <a:t> Inferiore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497</Words>
  <Application>Microsoft Office PowerPoint</Application>
  <PresentationFormat>Presentazione su schermo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Chi è l’alpino?  Per me significa soccorso, fiducia, coraggio, altruismo, forza, sentirsi in mani sicure.</vt:lpstr>
      <vt:lpstr>Chi è l’alpino?</vt:lpstr>
      <vt:lpstr>Chi è l’alpino?</vt:lpstr>
      <vt:lpstr> Chi è l’alpino? </vt:lpstr>
      <vt:lpstr>QUANDO INCONTRI UN ALPINO</vt:lpstr>
      <vt:lpstr>Il dolore di una madre</vt:lpstr>
      <vt:lpstr>Alpini in Russia</vt:lpstr>
      <vt:lpstr>Alpini e Muli</vt:lpstr>
      <vt:lpstr>CAPPELLO ALPINO</vt:lpstr>
      <vt:lpstr>Testamento dell’alpino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 è l’alpino?  Per me significa soccorso, fiducia, coraggio, altruismo, forza, sentirsi in mani sicure</dc:title>
  <dc:creator>Bortolo</dc:creator>
  <cp:lastModifiedBy>Bortolo</cp:lastModifiedBy>
  <cp:revision>9</cp:revision>
  <dcterms:created xsi:type="dcterms:W3CDTF">2011-02-28T15:15:27Z</dcterms:created>
  <dcterms:modified xsi:type="dcterms:W3CDTF">2011-03-02T08:55:05Z</dcterms:modified>
</cp:coreProperties>
</file>