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1"/>
  </p:notesMasterIdLst>
  <p:sldIdLst>
    <p:sldId id="256" r:id="rId2"/>
    <p:sldId id="257" r:id="rId3"/>
    <p:sldId id="258" r:id="rId4"/>
    <p:sldId id="259" r:id="rId5"/>
    <p:sldId id="260" r:id="rId6"/>
    <p:sldId id="261" r:id="rId7"/>
    <p:sldId id="262" r:id="rId8"/>
    <p:sldId id="264" r:id="rId9"/>
    <p:sldId id="266" r:id="rId10"/>
    <p:sldId id="267" r:id="rId11"/>
    <p:sldId id="268" r:id="rId12"/>
    <p:sldId id="269" r:id="rId13"/>
    <p:sldId id="270" r:id="rId14"/>
    <p:sldId id="271" r:id="rId15"/>
    <p:sldId id="272" r:id="rId16"/>
    <p:sldId id="273" r:id="rId17"/>
    <p:sldId id="276" r:id="rId18"/>
    <p:sldId id="274" r:id="rId19"/>
    <p:sldId id="275" r:id="rId20"/>
  </p:sldIdLst>
  <p:sldSz cx="9144000" cy="6858000" type="screen4x3"/>
  <p:notesSz cx="6858000" cy="9144000"/>
  <p:defaultTextStyle>
    <a:defPPr>
      <a:defRPr lang="it-IT"/>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FF66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7" d="100"/>
          <a:sy n="107" d="100"/>
        </p:scale>
        <p:origin x="-1098"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1507C17C-FA60-486C-AABF-00B51650811A}" type="datetimeFigureOut">
              <a:rPr lang="it-IT"/>
              <a:pPr>
                <a:defRPr/>
              </a:pPr>
              <a:t>16/02/2013</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it-IT" noProof="0" smtClean="0"/>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noProof="0" smtClean="0"/>
              <a:t>Fare clic per modificare stili del testo dello schema</a:t>
            </a:r>
          </a:p>
          <a:p>
            <a:pPr lvl="1"/>
            <a:r>
              <a:rPr lang="it-IT" noProof="0" smtClean="0"/>
              <a:t>Secondo livello</a:t>
            </a:r>
          </a:p>
          <a:p>
            <a:pPr lvl="2"/>
            <a:r>
              <a:rPr lang="it-IT" noProof="0" smtClean="0"/>
              <a:t>Terzo livello</a:t>
            </a:r>
          </a:p>
          <a:p>
            <a:pPr lvl="3"/>
            <a:r>
              <a:rPr lang="it-IT" noProof="0" smtClean="0"/>
              <a:t>Quarto livello</a:t>
            </a:r>
          </a:p>
          <a:p>
            <a:pPr lvl="4"/>
            <a:r>
              <a:rPr lang="it-IT" noProof="0" smtClean="0"/>
              <a:t>Quinto livello</a:t>
            </a:r>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E34579AC-0C08-47F9-AA32-597A304E9231}" type="slidenum">
              <a:rPr lang="it-IT"/>
              <a:pPr>
                <a:defRPr/>
              </a:pPr>
              <a:t>‹N›</a:t>
            </a:fld>
            <a:endParaRPr lang="it-IT"/>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28675"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28676" name="Segnaposto numero diapositiva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BC8DD77-B942-465C-B7DB-BC189D0210EE}" type="slidenum">
              <a:rPr lang="it-IT" smtClean="0"/>
              <a:pPr/>
              <a:t>16</a:t>
            </a:fld>
            <a:endParaRPr lang="it-IT"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bg>
      <p:bgRef idx="1002">
        <a:schemeClr val="bg2"/>
      </p:bgRef>
    </p:bg>
    <p:spTree>
      <p:nvGrpSpPr>
        <p:cNvPr id="1" name=""/>
        <p:cNvGrpSpPr/>
        <p:nvPr/>
      </p:nvGrpSpPr>
      <p:grpSpPr>
        <a:xfrm>
          <a:off x="0" y="0"/>
          <a:ext cx="0" cy="0"/>
          <a:chOff x="0" y="0"/>
          <a:chExt cx="0" cy="0"/>
        </a:xfrm>
      </p:grpSpPr>
      <p:sp>
        <p:nvSpPr>
          <p:cNvPr id="4" name="Rettangolo 3"/>
          <p:cNvSpPr/>
          <p:nvPr/>
        </p:nvSpPr>
        <p:spPr bwMode="ltGray">
          <a:xfrm>
            <a:off x="0" y="0"/>
            <a:ext cx="9144000" cy="513556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a:defRPr/>
            </a:pPr>
            <a:endParaRPr lang="en-US"/>
          </a:p>
        </p:txBody>
      </p:sp>
      <p:sp>
        <p:nvSpPr>
          <p:cNvPr id="5" name="Rettangolo 4"/>
          <p:cNvSpPr/>
          <p:nvPr/>
        </p:nvSpPr>
        <p:spPr bwMode="invGray">
          <a:xfrm>
            <a:off x="0" y="5127625"/>
            <a:ext cx="9144000" cy="46038"/>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a:defRPr/>
            </a:pPr>
            <a:endParaRPr lang="en-US"/>
          </a:p>
        </p:txBody>
      </p:sp>
      <p:sp>
        <p:nvSpPr>
          <p:cNvPr id="2" name="Titolo 1"/>
          <p:cNvSpPr>
            <a:spLocks noGrp="1"/>
          </p:cNvSpPr>
          <p:nvPr>
            <p:ph type="ctrTitle"/>
          </p:nvPr>
        </p:nvSpPr>
        <p:spPr>
          <a:xfrm>
            <a:off x="685800" y="3355848"/>
            <a:ext cx="8077200" cy="1673352"/>
          </a:xfrm>
        </p:spPr>
        <p:txBody>
          <a:bodyPr tIns="0" bIns="0" anchor="t"/>
          <a:lstStyle>
            <a:lvl1pPr algn="l">
              <a:defRPr sz="4700" b="1"/>
            </a:lvl1pPr>
            <a:extLst/>
          </a:lstStyle>
          <a:p>
            <a:r>
              <a:rPr lang="it-IT" smtClean="0"/>
              <a:t>Fare clic per modificare lo stile del titolo</a:t>
            </a:r>
            <a:endParaRPr lang="en-US"/>
          </a:p>
        </p:txBody>
      </p:sp>
      <p:sp>
        <p:nvSpPr>
          <p:cNvPr id="3" name="Sottotitolo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lang="it-IT" smtClean="0"/>
              <a:t>Fare clic per modificare lo stile del sottotitolo dello schema</a:t>
            </a:r>
            <a:endParaRPr lang="en-US"/>
          </a:p>
        </p:txBody>
      </p:sp>
      <p:sp>
        <p:nvSpPr>
          <p:cNvPr id="6" name="Segnaposto data 3"/>
          <p:cNvSpPr>
            <a:spLocks noGrp="1"/>
          </p:cNvSpPr>
          <p:nvPr>
            <p:ph type="dt" sz="half" idx="10"/>
          </p:nvPr>
        </p:nvSpPr>
        <p:spPr/>
        <p:txBody>
          <a:bodyPr/>
          <a:lstStyle>
            <a:lvl1pPr>
              <a:defRPr/>
            </a:lvl1pPr>
          </a:lstStyle>
          <a:p>
            <a:pPr>
              <a:defRPr/>
            </a:pPr>
            <a:endParaRPr lang="it-IT"/>
          </a:p>
        </p:txBody>
      </p:sp>
      <p:sp>
        <p:nvSpPr>
          <p:cNvPr id="7" name="Segnaposto piè di pagina 4"/>
          <p:cNvSpPr>
            <a:spLocks noGrp="1"/>
          </p:cNvSpPr>
          <p:nvPr>
            <p:ph type="ftr" sz="quarter" idx="11"/>
          </p:nvPr>
        </p:nvSpPr>
        <p:spPr/>
        <p:txBody>
          <a:bodyPr/>
          <a:lstStyle>
            <a:lvl1pPr>
              <a:defRPr/>
            </a:lvl1pPr>
          </a:lstStyle>
          <a:p>
            <a:pPr>
              <a:defRPr/>
            </a:pPr>
            <a:endParaRPr lang="it-IT"/>
          </a:p>
        </p:txBody>
      </p:sp>
      <p:sp>
        <p:nvSpPr>
          <p:cNvPr id="8" name="Segnaposto numero diapositiva 5"/>
          <p:cNvSpPr>
            <a:spLocks noGrp="1"/>
          </p:cNvSpPr>
          <p:nvPr>
            <p:ph type="sldNum" sz="quarter" idx="12"/>
          </p:nvPr>
        </p:nvSpPr>
        <p:spPr/>
        <p:txBody>
          <a:bodyPr/>
          <a:lstStyle>
            <a:lvl1pPr>
              <a:defRPr/>
            </a:lvl1pPr>
          </a:lstStyle>
          <a:p>
            <a:pPr>
              <a:defRPr/>
            </a:pPr>
            <a:fld id="{9EA1B485-124D-4EF7-B284-218BF59ACB9B}" type="slidenum">
              <a:rPr lang="it-IT"/>
              <a:pPr>
                <a:defRPr/>
              </a:pPr>
              <a:t>‹N›</a:t>
            </a:fld>
            <a:endParaRPr lang="it-IT"/>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extLst/>
          </a:lstStyle>
          <a:p>
            <a:r>
              <a:rPr lang="it-IT" smtClean="0"/>
              <a:t>Fare clic per modificare lo stile del titolo</a:t>
            </a:r>
            <a:endParaRPr lang="en-US"/>
          </a:p>
        </p:txBody>
      </p:sp>
      <p:sp>
        <p:nvSpPr>
          <p:cNvPr id="3" name="Segnaposto testo verticale 2"/>
          <p:cNvSpPr>
            <a:spLocks noGrp="1"/>
          </p:cNvSpPr>
          <p:nvPr>
            <p:ph type="body" orient="vert" idx="1"/>
          </p:nvPr>
        </p:nvSpPr>
        <p:spPr/>
        <p:txBody>
          <a:bodyPr vert="eaVert"/>
          <a:lstStyle>
            <a:extLs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lvl1pPr>
              <a:defRPr/>
            </a:lvl1pPr>
          </a:lstStyle>
          <a:p>
            <a:pPr>
              <a:defRPr/>
            </a:pPr>
            <a:endParaRPr lang="it-IT"/>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pPr>
              <a:defRPr/>
            </a:pPr>
            <a:fld id="{8EA49AF1-AA80-4017-AE9A-F9C947A8BD3B}" type="slidenum">
              <a:rPr lang="it-IT"/>
              <a:pPr>
                <a:defRPr/>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1_Titolo e testo verticale">
    <p:spTree>
      <p:nvGrpSpPr>
        <p:cNvPr id="1" name=""/>
        <p:cNvGrpSpPr/>
        <p:nvPr/>
      </p:nvGrpSpPr>
      <p:grpSpPr>
        <a:xfrm>
          <a:off x="0" y="0"/>
          <a:ext cx="0" cy="0"/>
          <a:chOff x="0" y="0"/>
          <a:chExt cx="0" cy="0"/>
        </a:xfrm>
      </p:grpSpPr>
      <p:sp>
        <p:nvSpPr>
          <p:cNvPr id="4" name="Rettangolo 3"/>
          <p:cNvSpPr/>
          <p:nvPr/>
        </p:nvSpPr>
        <p:spPr bwMode="invGray">
          <a:xfrm>
            <a:off x="6599238" y="0"/>
            <a:ext cx="46037"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a:defRPr/>
            </a:pPr>
            <a:endParaRPr lang="en-US"/>
          </a:p>
        </p:txBody>
      </p:sp>
      <p:sp>
        <p:nvSpPr>
          <p:cNvPr id="5" name="Rettangolo 4"/>
          <p:cNvSpPr/>
          <p:nvPr/>
        </p:nvSpPr>
        <p:spPr bwMode="ltGray">
          <a:xfrm>
            <a:off x="6648450" y="0"/>
            <a:ext cx="2514600"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a:defRPr/>
            </a:pPr>
            <a:endParaRPr lang="en-US"/>
          </a:p>
        </p:txBody>
      </p:sp>
      <p:sp>
        <p:nvSpPr>
          <p:cNvPr id="2" name="Titolo verticale 1"/>
          <p:cNvSpPr>
            <a:spLocks noGrp="1"/>
          </p:cNvSpPr>
          <p:nvPr>
            <p:ph type="title" orient="vert"/>
          </p:nvPr>
        </p:nvSpPr>
        <p:spPr>
          <a:xfrm>
            <a:off x="6781800" y="274640"/>
            <a:ext cx="1905000" cy="5851525"/>
          </a:xfrm>
        </p:spPr>
        <p:txBody>
          <a:bodyPr vert="eaVert"/>
          <a:lstStyle>
            <a:extLst/>
          </a:lstStyle>
          <a:p>
            <a:r>
              <a:rPr lang="it-IT" smtClean="0"/>
              <a:t>Fare clic per modificare lo stile del titolo</a:t>
            </a:r>
            <a:endParaRPr lang="en-US"/>
          </a:p>
        </p:txBody>
      </p:sp>
      <p:sp>
        <p:nvSpPr>
          <p:cNvPr id="3" name="Segnaposto testo verticale 2"/>
          <p:cNvSpPr>
            <a:spLocks noGrp="1"/>
          </p:cNvSpPr>
          <p:nvPr>
            <p:ph type="body" orient="vert" idx="1"/>
          </p:nvPr>
        </p:nvSpPr>
        <p:spPr>
          <a:xfrm>
            <a:off x="457200" y="304800"/>
            <a:ext cx="6019800" cy="5851525"/>
          </a:xfrm>
        </p:spPr>
        <p:txBody>
          <a:bodyPr vert="eaVert"/>
          <a:lstStyle>
            <a:extLs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6" name="Segnaposto data 3"/>
          <p:cNvSpPr>
            <a:spLocks noGrp="1"/>
          </p:cNvSpPr>
          <p:nvPr>
            <p:ph type="dt" sz="half" idx="10"/>
          </p:nvPr>
        </p:nvSpPr>
        <p:spPr/>
        <p:txBody>
          <a:bodyPr/>
          <a:lstStyle>
            <a:lvl1pPr>
              <a:defRPr/>
            </a:lvl1pPr>
          </a:lstStyle>
          <a:p>
            <a:pPr>
              <a:defRPr/>
            </a:pPr>
            <a:endParaRPr lang="it-IT"/>
          </a:p>
        </p:txBody>
      </p:sp>
      <p:sp>
        <p:nvSpPr>
          <p:cNvPr id="7" name="Segnaposto piè di pagina 4"/>
          <p:cNvSpPr>
            <a:spLocks noGrp="1"/>
          </p:cNvSpPr>
          <p:nvPr>
            <p:ph type="ftr" sz="quarter" idx="11"/>
          </p:nvPr>
        </p:nvSpPr>
        <p:spPr>
          <a:xfrm>
            <a:off x="2640013" y="6376988"/>
            <a:ext cx="3836987" cy="365125"/>
          </a:xfrm>
        </p:spPr>
        <p:txBody>
          <a:bodyPr/>
          <a:lstStyle>
            <a:lvl1pPr>
              <a:defRPr/>
            </a:lvl1pPr>
          </a:lstStyle>
          <a:p>
            <a:pPr>
              <a:defRPr/>
            </a:pPr>
            <a:endParaRPr lang="it-IT"/>
          </a:p>
        </p:txBody>
      </p:sp>
      <p:sp>
        <p:nvSpPr>
          <p:cNvPr id="8" name="Segnaposto numero diapositiva 5"/>
          <p:cNvSpPr>
            <a:spLocks noGrp="1"/>
          </p:cNvSpPr>
          <p:nvPr>
            <p:ph type="sldNum" sz="quarter" idx="12"/>
          </p:nvPr>
        </p:nvSpPr>
        <p:spPr/>
        <p:txBody>
          <a:bodyPr/>
          <a:lstStyle>
            <a:lvl1pPr>
              <a:defRPr/>
            </a:lvl1pPr>
          </a:lstStyle>
          <a:p>
            <a:pPr>
              <a:defRPr/>
            </a:pPr>
            <a:fld id="{93092EB2-5BEC-4935-B7E0-032241BC9570}" type="slidenum">
              <a:rPr lang="it-IT"/>
              <a:pPr>
                <a:defRPr/>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457200" y="155448"/>
            <a:ext cx="8229600" cy="1252728"/>
          </a:xfrm>
        </p:spPr>
        <p:txBody>
          <a:bodyPr/>
          <a:lstStyle>
            <a:extLst/>
          </a:lstStyle>
          <a:p>
            <a:r>
              <a:rPr lang="it-IT" smtClean="0"/>
              <a:t>Fare clic per modificare lo stile del titolo</a:t>
            </a:r>
            <a:endParaRPr lang="en-US"/>
          </a:p>
        </p:txBody>
      </p:sp>
      <p:sp>
        <p:nvSpPr>
          <p:cNvPr id="3" name="Segnaposto contenuto 2"/>
          <p:cNvSpPr>
            <a:spLocks noGrp="1"/>
          </p:cNvSpPr>
          <p:nvPr>
            <p:ph idx="1"/>
          </p:nvPr>
        </p:nvSpPr>
        <p:spPr/>
        <p:txBody>
          <a:bodyPr/>
          <a:lstStyle>
            <a:extLs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lvl1pPr>
              <a:defRPr/>
            </a:lvl1pPr>
          </a:lstStyle>
          <a:p>
            <a:pPr>
              <a:defRPr/>
            </a:pPr>
            <a:endParaRPr lang="it-IT"/>
          </a:p>
        </p:txBody>
      </p:sp>
      <p:sp>
        <p:nvSpPr>
          <p:cNvPr id="5" name="Segnaposto piè di pagina 4"/>
          <p:cNvSpPr>
            <a:spLocks noGrp="1"/>
          </p:cNvSpPr>
          <p:nvPr>
            <p:ph type="ftr" sz="quarter" idx="11"/>
          </p:nvPr>
        </p:nvSpPr>
        <p:spPr/>
        <p:txBody>
          <a:bodyPr/>
          <a:lstStyle>
            <a:lvl1pPr>
              <a:defRPr/>
            </a:lvl1pPr>
          </a:lstStyle>
          <a:p>
            <a:pPr>
              <a:defRPr/>
            </a:pPr>
            <a:endParaRPr lang="it-IT"/>
          </a:p>
        </p:txBody>
      </p:sp>
      <p:sp>
        <p:nvSpPr>
          <p:cNvPr id="6" name="Segnaposto numero diapositiva 5"/>
          <p:cNvSpPr>
            <a:spLocks noGrp="1"/>
          </p:cNvSpPr>
          <p:nvPr>
            <p:ph type="sldNum" sz="quarter" idx="12"/>
          </p:nvPr>
        </p:nvSpPr>
        <p:spPr/>
        <p:txBody>
          <a:bodyPr/>
          <a:lstStyle>
            <a:lvl1pPr>
              <a:defRPr/>
            </a:lvl1pPr>
          </a:lstStyle>
          <a:p>
            <a:pPr>
              <a:defRPr/>
            </a:pPr>
            <a:fld id="{AFE07635-538B-42A4-ACC1-AD7678158BE9}" type="slidenum">
              <a:rPr lang="it-IT"/>
              <a:pPr>
                <a:defRPr/>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Intestazione sezione">
    <p:bg>
      <p:bgRef idx="1002">
        <a:schemeClr val="bg2"/>
      </p:bgRef>
    </p:bg>
    <p:spTree>
      <p:nvGrpSpPr>
        <p:cNvPr id="1" name=""/>
        <p:cNvGrpSpPr/>
        <p:nvPr/>
      </p:nvGrpSpPr>
      <p:grpSpPr>
        <a:xfrm>
          <a:off x="0" y="0"/>
          <a:ext cx="0" cy="0"/>
          <a:chOff x="0" y="0"/>
          <a:chExt cx="0" cy="0"/>
        </a:xfrm>
      </p:grpSpPr>
      <p:sp>
        <p:nvSpPr>
          <p:cNvPr id="4" name="Rettangolo 3"/>
          <p:cNvSpPr/>
          <p:nvPr/>
        </p:nvSpPr>
        <p:spPr bwMode="ltGray">
          <a:xfrm>
            <a:off x="0" y="0"/>
            <a:ext cx="9144000" cy="260191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a:defRPr/>
            </a:pPr>
            <a:endParaRPr lang="en-US"/>
          </a:p>
        </p:txBody>
      </p:sp>
      <p:sp>
        <p:nvSpPr>
          <p:cNvPr id="5" name="Rettangolo 4"/>
          <p:cNvSpPr/>
          <p:nvPr/>
        </p:nvSpPr>
        <p:spPr bwMode="invGray">
          <a:xfrm>
            <a:off x="0" y="2601913"/>
            <a:ext cx="9144000" cy="46037"/>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a:defRPr/>
            </a:pPr>
            <a:endParaRPr lang="en-US"/>
          </a:p>
        </p:txBody>
      </p:sp>
      <p:sp>
        <p:nvSpPr>
          <p:cNvPr id="2" name="Titolo 1"/>
          <p:cNvSpPr>
            <a:spLocks noGrp="1"/>
          </p:cNvSpPr>
          <p:nvPr>
            <p:ph type="title"/>
          </p:nvPr>
        </p:nvSpPr>
        <p:spPr>
          <a:xfrm>
            <a:off x="749808" y="118872"/>
            <a:ext cx="8013192" cy="1636776"/>
          </a:xfrm>
        </p:spPr>
        <p:txBody>
          <a:bodyPr tIns="0" rIns="91440" bIns="0" anchor="b"/>
          <a:lstStyle>
            <a:lvl1pPr algn="l">
              <a:defRPr sz="4700" b="1" cap="none" baseline="0"/>
            </a:lvl1pPr>
            <a:extLst/>
          </a:lstStyle>
          <a:p>
            <a:r>
              <a:rPr lang="it-IT" smtClean="0"/>
              <a:t>Fare clic per modificare lo stile del titolo</a:t>
            </a:r>
            <a:endParaRPr lang="en-US"/>
          </a:p>
        </p:txBody>
      </p:sp>
      <p:sp>
        <p:nvSpPr>
          <p:cNvPr id="3" name="Segnaposto testo 2"/>
          <p:cNvSpPr>
            <a:spLocks noGrp="1"/>
          </p:cNvSpPr>
          <p:nvPr>
            <p:ph type="body" idx="1"/>
          </p:nvPr>
        </p:nvSpPr>
        <p:spPr>
          <a:xfrm>
            <a:off x="740664" y="1828800"/>
            <a:ext cx="8022336" cy="685800"/>
          </a:xfrm>
        </p:spPr>
        <p:txBody>
          <a:bodyPr lIns="146304" tIns="0" rIns="45720" bIns="0"/>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a:r>
              <a:rPr lang="it-IT" smtClean="0"/>
              <a:t>Fare clic per modificare stili del testo dello schema</a:t>
            </a:r>
          </a:p>
        </p:txBody>
      </p:sp>
      <p:sp>
        <p:nvSpPr>
          <p:cNvPr id="6" name="Segnaposto data 3"/>
          <p:cNvSpPr>
            <a:spLocks noGrp="1"/>
          </p:cNvSpPr>
          <p:nvPr>
            <p:ph type="dt" sz="half" idx="10"/>
          </p:nvPr>
        </p:nvSpPr>
        <p:spPr/>
        <p:txBody>
          <a:bodyPr/>
          <a:lstStyle>
            <a:lvl1pPr>
              <a:defRPr/>
            </a:lvl1pPr>
          </a:lstStyle>
          <a:p>
            <a:pPr>
              <a:defRPr/>
            </a:pPr>
            <a:endParaRPr lang="it-IT"/>
          </a:p>
        </p:txBody>
      </p:sp>
      <p:sp>
        <p:nvSpPr>
          <p:cNvPr id="7" name="Segnaposto piè di pagina 4"/>
          <p:cNvSpPr>
            <a:spLocks noGrp="1"/>
          </p:cNvSpPr>
          <p:nvPr>
            <p:ph type="ftr" sz="quarter" idx="11"/>
          </p:nvPr>
        </p:nvSpPr>
        <p:spPr/>
        <p:txBody>
          <a:bodyPr/>
          <a:lstStyle>
            <a:lvl1pPr>
              <a:defRPr/>
            </a:lvl1pPr>
          </a:lstStyle>
          <a:p>
            <a:pPr>
              <a:defRPr/>
            </a:pPr>
            <a:endParaRPr lang="it-IT"/>
          </a:p>
        </p:txBody>
      </p:sp>
      <p:sp>
        <p:nvSpPr>
          <p:cNvPr id="8" name="Segnaposto numero diapositiva 5"/>
          <p:cNvSpPr>
            <a:spLocks noGrp="1"/>
          </p:cNvSpPr>
          <p:nvPr>
            <p:ph type="sldNum" sz="quarter" idx="12"/>
          </p:nvPr>
        </p:nvSpPr>
        <p:spPr/>
        <p:txBody>
          <a:bodyPr/>
          <a:lstStyle>
            <a:lvl1pPr>
              <a:defRPr/>
            </a:lvl1pPr>
          </a:lstStyle>
          <a:p>
            <a:pPr>
              <a:defRPr/>
            </a:pPr>
            <a:fld id="{8C73FE46-4E54-44C2-83C5-35ED8E171136}" type="slidenum">
              <a:rPr lang="it-IT"/>
              <a:pPr>
                <a:defRPr/>
              </a:pPr>
              <a:t>‹N›</a:t>
            </a:fld>
            <a:endParaRPr lang="it-IT"/>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extLst/>
          </a:lstStyle>
          <a:p>
            <a:r>
              <a:rPr lang="it-IT" smtClean="0"/>
              <a:t>Fare clic per modificare lo stile del titolo</a:t>
            </a:r>
            <a:endParaRPr lang="en-US"/>
          </a:p>
        </p:txBody>
      </p:sp>
      <p:sp>
        <p:nvSpPr>
          <p:cNvPr id="3" name="Segnaposto contenuto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contenuto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Segnaposto data 3"/>
          <p:cNvSpPr>
            <a:spLocks noGrp="1"/>
          </p:cNvSpPr>
          <p:nvPr>
            <p:ph type="dt" sz="half" idx="10"/>
          </p:nvPr>
        </p:nvSpPr>
        <p:spPr/>
        <p:txBody>
          <a:bodyPr/>
          <a:lstStyle>
            <a:lvl1pPr>
              <a:defRPr/>
            </a:lvl1pPr>
          </a:lstStyle>
          <a:p>
            <a:pPr>
              <a:defRPr/>
            </a:pPr>
            <a:endParaRPr lang="it-IT"/>
          </a:p>
        </p:txBody>
      </p:sp>
      <p:sp>
        <p:nvSpPr>
          <p:cNvPr id="6" name="Segnaposto piè di pagina 4"/>
          <p:cNvSpPr>
            <a:spLocks noGrp="1"/>
          </p:cNvSpPr>
          <p:nvPr>
            <p:ph type="ftr" sz="quarter" idx="11"/>
          </p:nvPr>
        </p:nvSpPr>
        <p:spPr/>
        <p:txBody>
          <a:bodyPr/>
          <a:lstStyle>
            <a:lvl1pPr>
              <a:defRPr/>
            </a:lvl1pPr>
          </a:lstStyle>
          <a:p>
            <a:pPr>
              <a:defRPr/>
            </a:pPr>
            <a:endParaRPr lang="it-IT"/>
          </a:p>
        </p:txBody>
      </p:sp>
      <p:sp>
        <p:nvSpPr>
          <p:cNvPr id="7" name="Segnaposto numero diapositiva 5"/>
          <p:cNvSpPr>
            <a:spLocks noGrp="1"/>
          </p:cNvSpPr>
          <p:nvPr>
            <p:ph type="sldNum" sz="quarter" idx="12"/>
          </p:nvPr>
        </p:nvSpPr>
        <p:spPr/>
        <p:txBody>
          <a:bodyPr/>
          <a:lstStyle>
            <a:lvl1pPr>
              <a:defRPr/>
            </a:lvl1pPr>
          </a:lstStyle>
          <a:p>
            <a:pPr>
              <a:defRPr/>
            </a:pPr>
            <a:fld id="{D55BD2AA-03A2-4AEB-B6B3-57610FCBEA04}" type="slidenum">
              <a:rPr lang="it-IT"/>
              <a:pPr>
                <a:defRPr/>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extLst/>
          </a:lstStyle>
          <a:p>
            <a:r>
              <a:rPr lang="it-IT" smtClean="0"/>
              <a:t>Fare clic per modificare lo stile del titolo</a:t>
            </a:r>
            <a:endParaRPr lang="en-US"/>
          </a:p>
        </p:txBody>
      </p:sp>
      <p:sp>
        <p:nvSpPr>
          <p:cNvPr id="3" name="Segnaposto testo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a:r>
              <a:rPr lang="it-IT" smtClean="0"/>
              <a:t>Fare clic per modificare stili del testo dello schema</a:t>
            </a:r>
          </a:p>
        </p:txBody>
      </p:sp>
      <p:sp>
        <p:nvSpPr>
          <p:cNvPr id="4" name="Segnaposto contenuto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Segnaposto testo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a:r>
              <a:rPr lang="it-IT" smtClean="0"/>
              <a:t>Fare clic per modificare stili del testo dello schema</a:t>
            </a:r>
          </a:p>
        </p:txBody>
      </p:sp>
      <p:sp>
        <p:nvSpPr>
          <p:cNvPr id="6" name="Segnaposto contenuto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7" name="Segnaposto data 3"/>
          <p:cNvSpPr>
            <a:spLocks noGrp="1"/>
          </p:cNvSpPr>
          <p:nvPr>
            <p:ph type="dt" sz="half" idx="10"/>
          </p:nvPr>
        </p:nvSpPr>
        <p:spPr/>
        <p:txBody>
          <a:bodyPr/>
          <a:lstStyle>
            <a:lvl1pPr>
              <a:defRPr/>
            </a:lvl1pPr>
          </a:lstStyle>
          <a:p>
            <a:pPr>
              <a:defRPr/>
            </a:pPr>
            <a:endParaRPr lang="it-IT"/>
          </a:p>
        </p:txBody>
      </p:sp>
      <p:sp>
        <p:nvSpPr>
          <p:cNvPr id="8" name="Segnaposto piè di pagina 4"/>
          <p:cNvSpPr>
            <a:spLocks noGrp="1"/>
          </p:cNvSpPr>
          <p:nvPr>
            <p:ph type="ftr" sz="quarter" idx="11"/>
          </p:nvPr>
        </p:nvSpPr>
        <p:spPr/>
        <p:txBody>
          <a:bodyPr/>
          <a:lstStyle>
            <a:lvl1pPr>
              <a:defRPr/>
            </a:lvl1pPr>
          </a:lstStyle>
          <a:p>
            <a:pPr>
              <a:defRPr/>
            </a:pPr>
            <a:endParaRPr lang="it-IT"/>
          </a:p>
        </p:txBody>
      </p:sp>
      <p:sp>
        <p:nvSpPr>
          <p:cNvPr id="9" name="Segnaposto numero diapositiva 5"/>
          <p:cNvSpPr>
            <a:spLocks noGrp="1"/>
          </p:cNvSpPr>
          <p:nvPr>
            <p:ph type="sldNum" sz="quarter" idx="12"/>
          </p:nvPr>
        </p:nvSpPr>
        <p:spPr/>
        <p:txBody>
          <a:bodyPr/>
          <a:lstStyle>
            <a:lvl1pPr>
              <a:defRPr/>
            </a:lvl1pPr>
          </a:lstStyle>
          <a:p>
            <a:pPr>
              <a:defRPr/>
            </a:pPr>
            <a:fld id="{B1574E42-1C06-41B9-8F48-9CA744796353}" type="slidenum">
              <a:rPr lang="it-IT"/>
              <a:pPr>
                <a:defRPr/>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extLst/>
          </a:lstStyle>
          <a:p>
            <a:r>
              <a:rPr lang="it-IT" smtClean="0"/>
              <a:t>Fare clic per modificare lo stile del titolo</a:t>
            </a:r>
            <a:endParaRPr lang="en-US"/>
          </a:p>
        </p:txBody>
      </p:sp>
      <p:sp>
        <p:nvSpPr>
          <p:cNvPr id="3" name="Segnaposto data 3"/>
          <p:cNvSpPr>
            <a:spLocks noGrp="1"/>
          </p:cNvSpPr>
          <p:nvPr>
            <p:ph type="dt" sz="half" idx="10"/>
          </p:nvPr>
        </p:nvSpPr>
        <p:spPr/>
        <p:txBody>
          <a:bodyPr/>
          <a:lstStyle>
            <a:lvl1pPr>
              <a:defRPr/>
            </a:lvl1pPr>
          </a:lstStyle>
          <a:p>
            <a:pPr>
              <a:defRPr/>
            </a:pPr>
            <a:endParaRPr lang="it-IT"/>
          </a:p>
        </p:txBody>
      </p:sp>
      <p:sp>
        <p:nvSpPr>
          <p:cNvPr id="4" name="Segnaposto piè di pagina 4"/>
          <p:cNvSpPr>
            <a:spLocks noGrp="1"/>
          </p:cNvSpPr>
          <p:nvPr>
            <p:ph type="ftr" sz="quarter" idx="11"/>
          </p:nvPr>
        </p:nvSpPr>
        <p:spPr/>
        <p:txBody>
          <a:bodyPr/>
          <a:lstStyle>
            <a:lvl1pPr>
              <a:defRPr/>
            </a:lvl1pPr>
          </a:lstStyle>
          <a:p>
            <a:pPr>
              <a:defRPr/>
            </a:pPr>
            <a:endParaRPr lang="it-IT"/>
          </a:p>
        </p:txBody>
      </p:sp>
      <p:sp>
        <p:nvSpPr>
          <p:cNvPr id="5" name="Segnaposto numero diapositiva 5"/>
          <p:cNvSpPr>
            <a:spLocks noGrp="1"/>
          </p:cNvSpPr>
          <p:nvPr>
            <p:ph type="sldNum" sz="quarter" idx="12"/>
          </p:nvPr>
        </p:nvSpPr>
        <p:spPr/>
        <p:txBody>
          <a:bodyPr/>
          <a:lstStyle>
            <a:lvl1pPr>
              <a:defRPr/>
            </a:lvl1pPr>
          </a:lstStyle>
          <a:p>
            <a:pPr>
              <a:defRPr/>
            </a:pPr>
            <a:fld id="{8DF70A9C-B49F-40A5-9C68-F7708CEA4207}" type="slidenum">
              <a:rPr lang="it-IT"/>
              <a:pPr>
                <a:defRPr/>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lvl1pPr>
              <a:defRPr/>
            </a:lvl1pPr>
          </a:lstStyle>
          <a:p>
            <a:pPr>
              <a:defRPr/>
            </a:pPr>
            <a:endParaRPr lang="it-IT"/>
          </a:p>
        </p:txBody>
      </p:sp>
      <p:sp>
        <p:nvSpPr>
          <p:cNvPr id="3" name="Segnaposto piè di pagina 2"/>
          <p:cNvSpPr>
            <a:spLocks noGrp="1"/>
          </p:cNvSpPr>
          <p:nvPr>
            <p:ph type="ftr" sz="quarter" idx="11"/>
          </p:nvPr>
        </p:nvSpPr>
        <p:spPr/>
        <p:txBody>
          <a:bodyPr/>
          <a:lstStyle>
            <a:lvl1pPr>
              <a:defRPr/>
            </a:lvl1pPr>
          </a:lstStyle>
          <a:p>
            <a:pPr>
              <a:defRPr/>
            </a:pPr>
            <a:endParaRPr lang="it-IT"/>
          </a:p>
        </p:txBody>
      </p:sp>
      <p:sp>
        <p:nvSpPr>
          <p:cNvPr id="4" name="Segnaposto numero diapositiva 3"/>
          <p:cNvSpPr>
            <a:spLocks noGrp="1"/>
          </p:cNvSpPr>
          <p:nvPr>
            <p:ph type="sldNum" sz="quarter" idx="12"/>
          </p:nvPr>
        </p:nvSpPr>
        <p:spPr/>
        <p:txBody>
          <a:bodyPr/>
          <a:lstStyle>
            <a:lvl1pPr>
              <a:defRPr/>
            </a:lvl1pPr>
          </a:lstStyle>
          <a:p>
            <a:pPr>
              <a:defRPr/>
            </a:pPr>
            <a:fld id="{9372D280-DC9B-45EE-BFAC-77F5B420DD8D}" type="slidenum">
              <a:rPr lang="it-IT"/>
              <a:pPr>
                <a:defRPr/>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5" name="Rettangolo 4"/>
          <p:cNvSpPr/>
          <p:nvPr/>
        </p:nvSpPr>
        <p:spPr bwMode="invGray">
          <a:xfrm>
            <a:off x="2855913" y="0"/>
            <a:ext cx="46037" cy="145415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a:defRPr/>
            </a:pPr>
            <a:endParaRPr lang="en-US"/>
          </a:p>
        </p:txBody>
      </p:sp>
      <p:sp>
        <p:nvSpPr>
          <p:cNvPr id="6" name="Rettangolo 5"/>
          <p:cNvSpPr/>
          <p:nvPr/>
        </p:nvSpPr>
        <p:spPr bwMode="invGray">
          <a:xfrm>
            <a:off x="2855913" y="0"/>
            <a:ext cx="46037" cy="145415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a:defRPr/>
            </a:pPr>
            <a:endParaRPr lang="en-US"/>
          </a:p>
        </p:txBody>
      </p:sp>
      <p:sp>
        <p:nvSpPr>
          <p:cNvPr id="2" name="Titolo 1"/>
          <p:cNvSpPr>
            <a:spLocks noGrp="1"/>
          </p:cNvSpPr>
          <p:nvPr>
            <p:ph type="title"/>
          </p:nvPr>
        </p:nvSpPr>
        <p:spPr>
          <a:xfrm>
            <a:off x="167838" y="152400"/>
            <a:ext cx="2523744" cy="978408"/>
          </a:xfrm>
        </p:spPr>
        <p:txBody>
          <a:bodyPr lIns="73152" bIns="0" anchor="b">
            <a:sp3d prstMaterial="matte"/>
          </a:bodyPr>
          <a:lstStyle>
            <a:lvl1pPr algn="l">
              <a:defRPr sz="2000" b="0"/>
            </a:lvl1pPr>
            <a:extLst/>
          </a:lstStyle>
          <a:p>
            <a:r>
              <a:rPr lang="it-IT" smtClean="0"/>
              <a:t>Fare clic per modificare lo stile del titolo</a:t>
            </a:r>
            <a:endParaRPr lang="en-US"/>
          </a:p>
        </p:txBody>
      </p:sp>
      <p:sp>
        <p:nvSpPr>
          <p:cNvPr id="3" name="Segnaposto contenuto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testo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a:r>
              <a:rPr lang="it-IT" smtClean="0"/>
              <a:t>Fare clic per modificare stili del testo dello schema</a:t>
            </a:r>
          </a:p>
        </p:txBody>
      </p:sp>
      <p:sp>
        <p:nvSpPr>
          <p:cNvPr id="7" name="Segnaposto data 4"/>
          <p:cNvSpPr>
            <a:spLocks noGrp="1"/>
          </p:cNvSpPr>
          <p:nvPr>
            <p:ph type="dt" sz="half" idx="10"/>
          </p:nvPr>
        </p:nvSpPr>
        <p:spPr/>
        <p:txBody>
          <a:bodyPr/>
          <a:lstStyle>
            <a:lvl1pPr>
              <a:defRPr/>
            </a:lvl1pPr>
          </a:lstStyle>
          <a:p>
            <a:pPr>
              <a:defRPr/>
            </a:pPr>
            <a:endParaRPr lang="it-IT"/>
          </a:p>
        </p:txBody>
      </p:sp>
      <p:sp>
        <p:nvSpPr>
          <p:cNvPr id="8" name="Segnaposto piè di pagina 5"/>
          <p:cNvSpPr>
            <a:spLocks noGrp="1"/>
          </p:cNvSpPr>
          <p:nvPr>
            <p:ph type="ftr" sz="quarter" idx="11"/>
          </p:nvPr>
        </p:nvSpPr>
        <p:spPr/>
        <p:txBody>
          <a:bodyPr/>
          <a:lstStyle>
            <a:lvl1pPr>
              <a:defRPr/>
            </a:lvl1pPr>
          </a:lstStyle>
          <a:p>
            <a:pPr>
              <a:defRPr/>
            </a:pPr>
            <a:endParaRPr lang="it-IT"/>
          </a:p>
        </p:txBody>
      </p:sp>
      <p:sp>
        <p:nvSpPr>
          <p:cNvPr id="9" name="Segnaposto numero diapositiva 6"/>
          <p:cNvSpPr>
            <a:spLocks noGrp="1"/>
          </p:cNvSpPr>
          <p:nvPr>
            <p:ph type="sldNum" sz="quarter" idx="12"/>
          </p:nvPr>
        </p:nvSpPr>
        <p:spPr/>
        <p:txBody>
          <a:bodyPr/>
          <a:lstStyle>
            <a:lvl1pPr>
              <a:defRPr/>
            </a:lvl1pPr>
          </a:lstStyle>
          <a:p>
            <a:pPr>
              <a:defRPr/>
            </a:pPr>
            <a:fld id="{187DBFF5-5D9D-4CC7-9CD9-72F8D748A9B1}" type="slidenum">
              <a:rPr lang="it-IT"/>
              <a:pPr>
                <a:defRPr/>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bg>
      <p:bgRef idx="1001">
        <a:schemeClr val="bg2"/>
      </p:bgRef>
    </p:bg>
    <p:spTree>
      <p:nvGrpSpPr>
        <p:cNvPr id="1" name=""/>
        <p:cNvGrpSpPr/>
        <p:nvPr/>
      </p:nvGrpSpPr>
      <p:grpSpPr>
        <a:xfrm>
          <a:off x="0" y="0"/>
          <a:ext cx="0" cy="0"/>
          <a:chOff x="0" y="0"/>
          <a:chExt cx="0" cy="0"/>
        </a:xfrm>
      </p:grpSpPr>
      <p:sp>
        <p:nvSpPr>
          <p:cNvPr id="5" name="Rettangolo 4"/>
          <p:cNvSpPr/>
          <p:nvPr/>
        </p:nvSpPr>
        <p:spPr>
          <a:xfrm>
            <a:off x="2855913" y="0"/>
            <a:ext cx="46037"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a:defRPr/>
            </a:pPr>
            <a:endParaRPr lang="en-US"/>
          </a:p>
        </p:txBody>
      </p:sp>
      <p:sp>
        <p:nvSpPr>
          <p:cNvPr id="6" name="Rettangolo 5"/>
          <p:cNvSpPr/>
          <p:nvPr/>
        </p:nvSpPr>
        <p:spPr bwMode="invGray">
          <a:xfrm>
            <a:off x="2855913" y="0"/>
            <a:ext cx="46037"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a:defRPr/>
            </a:pPr>
            <a:endParaRPr lang="en-US"/>
          </a:p>
        </p:txBody>
      </p:sp>
      <p:sp>
        <p:nvSpPr>
          <p:cNvPr id="2" name="Titolo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lang="it-IT" smtClean="0"/>
              <a:t>Fare clic per modificare lo stile del titolo</a:t>
            </a:r>
            <a:endParaRPr lang="en-US"/>
          </a:p>
        </p:txBody>
      </p:sp>
      <p:sp>
        <p:nvSpPr>
          <p:cNvPr id="3" name="Segnaposto immagine 2"/>
          <p:cNvSpPr>
            <a:spLocks noGrp="1"/>
          </p:cNvSpPr>
          <p:nvPr>
            <p:ph type="pic" idx="1"/>
          </p:nvPr>
        </p:nvSpPr>
        <p:spPr>
          <a:xfrm>
            <a:off x="2903805" y="1484808"/>
            <a:ext cx="6247397" cy="5373192"/>
          </a:xfrm>
          <a:solidFill>
            <a:schemeClr val="bg2">
              <a:shade val="75000"/>
            </a:schemeClr>
          </a:solidFill>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pPr lvl="0"/>
            <a:r>
              <a:rPr lang="it-IT" noProof="0" smtClean="0"/>
              <a:t>Fare clic sull'icona per inserire un'immagine</a:t>
            </a:r>
            <a:endParaRPr lang="en-US" noProof="0" dirty="0"/>
          </a:p>
        </p:txBody>
      </p:sp>
      <p:sp>
        <p:nvSpPr>
          <p:cNvPr id="4" name="Segnaposto testo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a:r>
              <a:rPr lang="it-IT" smtClean="0"/>
              <a:t>Fare clic per modificare stili del testo dello schema</a:t>
            </a:r>
          </a:p>
        </p:txBody>
      </p:sp>
      <p:sp>
        <p:nvSpPr>
          <p:cNvPr id="7" name="Segnaposto data 4"/>
          <p:cNvSpPr>
            <a:spLocks noGrp="1"/>
          </p:cNvSpPr>
          <p:nvPr>
            <p:ph type="dt" sz="half" idx="10"/>
          </p:nvPr>
        </p:nvSpPr>
        <p:spPr>
          <a:xfrm>
            <a:off x="165100" y="1169988"/>
            <a:ext cx="2522538" cy="201612"/>
          </a:xfrm>
        </p:spPr>
        <p:txBody>
          <a:bodyPr/>
          <a:lstStyle>
            <a:lvl1pPr>
              <a:defRPr/>
            </a:lvl1pPr>
          </a:lstStyle>
          <a:p>
            <a:pPr>
              <a:defRPr/>
            </a:pPr>
            <a:endParaRPr lang="it-IT"/>
          </a:p>
        </p:txBody>
      </p:sp>
      <p:sp>
        <p:nvSpPr>
          <p:cNvPr id="8" name="Segnaposto piè di pagina 5"/>
          <p:cNvSpPr>
            <a:spLocks noGrp="1"/>
          </p:cNvSpPr>
          <p:nvPr>
            <p:ph type="ftr" sz="quarter" idx="11"/>
          </p:nvPr>
        </p:nvSpPr>
        <p:spPr>
          <a:xfrm>
            <a:off x="3035300" y="1169988"/>
            <a:ext cx="5194300" cy="201612"/>
          </a:xfrm>
        </p:spPr>
        <p:txBody>
          <a:bodyPr/>
          <a:lstStyle>
            <a:lvl1pPr>
              <a:defRPr>
                <a:solidFill>
                  <a:schemeClr val="bg1">
                    <a:shade val="50000"/>
                  </a:schemeClr>
                </a:solidFill>
              </a:defRPr>
            </a:lvl1pPr>
          </a:lstStyle>
          <a:p>
            <a:pPr>
              <a:defRPr/>
            </a:pPr>
            <a:endParaRPr lang="it-IT"/>
          </a:p>
        </p:txBody>
      </p:sp>
      <p:sp>
        <p:nvSpPr>
          <p:cNvPr id="9" name="Segnaposto numero diapositiva 6"/>
          <p:cNvSpPr>
            <a:spLocks noGrp="1"/>
          </p:cNvSpPr>
          <p:nvPr>
            <p:ph type="sldNum" sz="quarter" idx="12"/>
          </p:nvPr>
        </p:nvSpPr>
        <p:spPr>
          <a:xfrm>
            <a:off x="8339138" y="1169988"/>
            <a:ext cx="733425" cy="201612"/>
          </a:xfrm>
        </p:spPr>
        <p:txBody>
          <a:bodyPr/>
          <a:lstStyle>
            <a:lvl1pPr>
              <a:defRPr/>
            </a:lvl1pPr>
          </a:lstStyle>
          <a:p>
            <a:pPr>
              <a:defRPr/>
            </a:pPr>
            <a:fld id="{6DB2E1A1-C516-4D2A-939A-D1EE466A3D23}" type="slidenum">
              <a:rPr lang="it-IT"/>
              <a:pPr>
                <a:defRPr/>
              </a:pPr>
              <a:t>‹N›</a:t>
            </a:fld>
            <a:endParaRPr lang="it-IT"/>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ttangolo 9"/>
          <p:cNvSpPr/>
          <p:nvPr/>
        </p:nvSpPr>
        <p:spPr bwMode="invGray">
          <a:xfrm>
            <a:off x="0" y="1436688"/>
            <a:ext cx="9144000" cy="4445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a:defRPr/>
            </a:pPr>
            <a:endParaRPr lang="en-US"/>
          </a:p>
        </p:txBody>
      </p:sp>
      <p:sp>
        <p:nvSpPr>
          <p:cNvPr id="7" name="Rettangolo 6"/>
          <p:cNvSpPr/>
          <p:nvPr/>
        </p:nvSpPr>
        <p:spPr bwMode="ltGray">
          <a:xfrm>
            <a:off x="0" y="0"/>
            <a:ext cx="9144000" cy="143351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anchor="ctr"/>
          <a:lstStyle>
            <a:extLst/>
          </a:lstStyle>
          <a:p>
            <a:pPr algn="ctr">
              <a:defRPr/>
            </a:pPr>
            <a:endParaRPr lang="en-US"/>
          </a:p>
        </p:txBody>
      </p:sp>
      <p:sp>
        <p:nvSpPr>
          <p:cNvPr id="2" name="Segnaposto titolo 1"/>
          <p:cNvSpPr>
            <a:spLocks noGrp="1"/>
          </p:cNvSpPr>
          <p:nvPr>
            <p:ph type="title"/>
          </p:nvPr>
        </p:nvSpPr>
        <p:spPr>
          <a:xfrm>
            <a:off x="457200" y="152400"/>
            <a:ext cx="8229600" cy="1250950"/>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lang="it-IT" smtClean="0"/>
              <a:t>Fare clic per modificare lo stile del titolo</a:t>
            </a:r>
            <a:endParaRPr lang="en-US"/>
          </a:p>
        </p:txBody>
      </p:sp>
      <p:sp>
        <p:nvSpPr>
          <p:cNvPr id="1029" name="Segnaposto testo 2"/>
          <p:cNvSpPr>
            <a:spLocks noGrp="1"/>
          </p:cNvSpPr>
          <p:nvPr>
            <p:ph type="body" idx="1"/>
          </p:nvPr>
        </p:nvSpPr>
        <p:spPr bwMode="auto">
          <a:xfrm>
            <a:off x="457200" y="1774825"/>
            <a:ext cx="8229600" cy="4625975"/>
          </a:xfrm>
          <a:prstGeom prst="rect">
            <a:avLst/>
          </a:prstGeom>
          <a:noFill/>
          <a:ln w="9525">
            <a:noFill/>
            <a:miter lim="800000"/>
            <a:headEnd/>
            <a:tailEnd/>
          </a:ln>
        </p:spPr>
        <p:txBody>
          <a:bodyPr vert="horz" wrap="square" lIns="54864" tIns="91440" rIns="91440" bIns="45720" numCol="1" anchor="t" anchorCtr="0" compatLnSpc="1">
            <a:prstTxWarp prst="textNoShape">
              <a:avLst/>
            </a:prstTxWarp>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smtClean="0"/>
          </a:p>
        </p:txBody>
      </p:sp>
      <p:sp>
        <p:nvSpPr>
          <p:cNvPr id="4" name="Segnaposto data 3"/>
          <p:cNvSpPr>
            <a:spLocks noGrp="1"/>
          </p:cNvSpPr>
          <p:nvPr>
            <p:ph type="dt" sz="half" idx="2"/>
          </p:nvPr>
        </p:nvSpPr>
        <p:spPr>
          <a:xfrm>
            <a:off x="457200" y="6477000"/>
            <a:ext cx="2133600" cy="274638"/>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pPr>
              <a:defRPr/>
            </a:pPr>
            <a:endParaRPr lang="it-IT"/>
          </a:p>
        </p:txBody>
      </p:sp>
      <p:sp>
        <p:nvSpPr>
          <p:cNvPr id="5" name="Segnaposto piè di pagina 4"/>
          <p:cNvSpPr>
            <a:spLocks noGrp="1"/>
          </p:cNvSpPr>
          <p:nvPr>
            <p:ph type="ftr" sz="quarter" idx="3"/>
          </p:nvPr>
        </p:nvSpPr>
        <p:spPr>
          <a:xfrm>
            <a:off x="2640013" y="6477000"/>
            <a:ext cx="5508625" cy="274638"/>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pPr>
              <a:defRPr/>
            </a:pPr>
            <a:endParaRPr lang="it-IT"/>
          </a:p>
        </p:txBody>
      </p:sp>
      <p:sp>
        <p:nvSpPr>
          <p:cNvPr id="6" name="Segnaposto numero diapositiva 5"/>
          <p:cNvSpPr>
            <a:spLocks noGrp="1"/>
          </p:cNvSpPr>
          <p:nvPr>
            <p:ph type="sldNum" sz="quarter" idx="4"/>
          </p:nvPr>
        </p:nvSpPr>
        <p:spPr>
          <a:xfrm>
            <a:off x="8204200" y="6477000"/>
            <a:ext cx="733425" cy="274638"/>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pPr>
              <a:defRPr/>
            </a:pPr>
            <a:fld id="{EA746225-085C-46DB-8DCB-6D5648AB70AD}" type="slidenum">
              <a:rPr lang="it-IT"/>
              <a:pPr>
                <a:defRPr/>
              </a:pPr>
              <a:t>‹N›</a:t>
            </a:fld>
            <a:endParaRPr lang="it-IT"/>
          </a:p>
        </p:txBody>
      </p:sp>
    </p:spTree>
  </p:cSld>
  <p:clrMap bg1="lt1" tx1="dk1" bg2="lt2" tx2="dk2" accent1="accent1" accent2="accent2" accent3="accent3" accent4="accent4" accent5="accent5" accent6="accent6" hlink="hlink" folHlink="folHlink"/>
  <p:sldLayoutIdLst>
    <p:sldLayoutId id="2147483763" r:id="rId1"/>
    <p:sldLayoutId id="2147483758" r:id="rId2"/>
    <p:sldLayoutId id="2147483764" r:id="rId3"/>
    <p:sldLayoutId id="2147483759" r:id="rId4"/>
    <p:sldLayoutId id="2147483760" r:id="rId5"/>
    <p:sldLayoutId id="2147483761" r:id="rId6"/>
    <p:sldLayoutId id="2147483765" r:id="rId7"/>
    <p:sldLayoutId id="2147483766" r:id="rId8"/>
    <p:sldLayoutId id="2147483767" r:id="rId9"/>
    <p:sldLayoutId id="2147483762" r:id="rId10"/>
    <p:sldLayoutId id="2147483768" r:id="rId11"/>
  </p:sldLayoutIdLst>
  <p:txStyles>
    <p:titleStyle>
      <a:lvl1pPr algn="l" rtl="0" eaLnBrk="0" fontAlgn="base" hangingPunct="0">
        <a:spcBef>
          <a:spcPct val="0"/>
        </a:spcBef>
        <a:spcAft>
          <a:spcPct val="0"/>
        </a:spcAft>
        <a:defRPr sz="4500" b="1" kern="1200">
          <a:solidFill>
            <a:srgbClr val="FFC800"/>
          </a:solidFill>
          <a:latin typeface="+mj-lt"/>
          <a:ea typeface="+mj-ea"/>
          <a:cs typeface="+mj-cs"/>
        </a:defRPr>
      </a:lvl1pPr>
      <a:lvl2pPr algn="l" rtl="0" eaLnBrk="0" fontAlgn="base" hangingPunct="0">
        <a:spcBef>
          <a:spcPct val="0"/>
        </a:spcBef>
        <a:spcAft>
          <a:spcPct val="0"/>
        </a:spcAft>
        <a:defRPr sz="4500" b="1">
          <a:solidFill>
            <a:srgbClr val="FFC800"/>
          </a:solidFill>
          <a:latin typeface="Corbel" pitchFamily="34" charset="0"/>
        </a:defRPr>
      </a:lvl2pPr>
      <a:lvl3pPr algn="l" rtl="0" eaLnBrk="0" fontAlgn="base" hangingPunct="0">
        <a:spcBef>
          <a:spcPct val="0"/>
        </a:spcBef>
        <a:spcAft>
          <a:spcPct val="0"/>
        </a:spcAft>
        <a:defRPr sz="4500" b="1">
          <a:solidFill>
            <a:srgbClr val="FFC800"/>
          </a:solidFill>
          <a:latin typeface="Corbel" pitchFamily="34" charset="0"/>
        </a:defRPr>
      </a:lvl3pPr>
      <a:lvl4pPr algn="l" rtl="0" eaLnBrk="0" fontAlgn="base" hangingPunct="0">
        <a:spcBef>
          <a:spcPct val="0"/>
        </a:spcBef>
        <a:spcAft>
          <a:spcPct val="0"/>
        </a:spcAft>
        <a:defRPr sz="4500" b="1">
          <a:solidFill>
            <a:srgbClr val="FFC800"/>
          </a:solidFill>
          <a:latin typeface="Corbel" pitchFamily="34" charset="0"/>
        </a:defRPr>
      </a:lvl4pPr>
      <a:lvl5pPr algn="l" rtl="0" eaLnBrk="0" fontAlgn="base" hangingPunct="0">
        <a:spcBef>
          <a:spcPct val="0"/>
        </a:spcBef>
        <a:spcAft>
          <a:spcPct val="0"/>
        </a:spcAft>
        <a:defRPr sz="4500" b="1">
          <a:solidFill>
            <a:srgbClr val="FFC800"/>
          </a:solidFill>
          <a:latin typeface="Corbel" pitchFamily="34" charset="0"/>
        </a:defRPr>
      </a:lvl5pPr>
      <a:lvl6pPr marL="457200" algn="l" rtl="0" fontAlgn="base">
        <a:spcBef>
          <a:spcPct val="0"/>
        </a:spcBef>
        <a:spcAft>
          <a:spcPct val="0"/>
        </a:spcAft>
        <a:defRPr sz="4500" b="1">
          <a:solidFill>
            <a:srgbClr val="FFC800"/>
          </a:solidFill>
          <a:latin typeface="Corbel" pitchFamily="34" charset="0"/>
        </a:defRPr>
      </a:lvl6pPr>
      <a:lvl7pPr marL="914400" algn="l" rtl="0" fontAlgn="base">
        <a:spcBef>
          <a:spcPct val="0"/>
        </a:spcBef>
        <a:spcAft>
          <a:spcPct val="0"/>
        </a:spcAft>
        <a:defRPr sz="4500" b="1">
          <a:solidFill>
            <a:srgbClr val="FFC800"/>
          </a:solidFill>
          <a:latin typeface="Corbel" pitchFamily="34" charset="0"/>
        </a:defRPr>
      </a:lvl7pPr>
      <a:lvl8pPr marL="1371600" algn="l" rtl="0" fontAlgn="base">
        <a:spcBef>
          <a:spcPct val="0"/>
        </a:spcBef>
        <a:spcAft>
          <a:spcPct val="0"/>
        </a:spcAft>
        <a:defRPr sz="4500" b="1">
          <a:solidFill>
            <a:srgbClr val="FFC800"/>
          </a:solidFill>
          <a:latin typeface="Corbel" pitchFamily="34" charset="0"/>
        </a:defRPr>
      </a:lvl8pPr>
      <a:lvl9pPr marL="1828800" algn="l" rtl="0" fontAlgn="base">
        <a:spcBef>
          <a:spcPct val="0"/>
        </a:spcBef>
        <a:spcAft>
          <a:spcPct val="0"/>
        </a:spcAft>
        <a:defRPr sz="4500" b="1">
          <a:solidFill>
            <a:srgbClr val="FFC800"/>
          </a:solidFill>
          <a:latin typeface="Corbel" pitchFamily="34" charset="0"/>
        </a:defRPr>
      </a:lvl9pPr>
      <a:extLst/>
    </p:titleStyle>
    <p:bodyStyle>
      <a:lvl1pPr marL="438150" indent="-319088" algn="l" rtl="0" eaLnBrk="0" fontAlgn="base" hangingPunct="0">
        <a:spcBef>
          <a:spcPct val="0"/>
        </a:spcBef>
        <a:spcAft>
          <a:spcPct val="0"/>
        </a:spcAft>
        <a:buClr>
          <a:schemeClr val="accent1"/>
        </a:buClr>
        <a:buSzPct val="80000"/>
        <a:buFont typeface="Wingdings 2" pitchFamily="18" charset="2"/>
        <a:buChar char=""/>
        <a:defRPr sz="3200" kern="1200">
          <a:solidFill>
            <a:schemeClr val="tx1"/>
          </a:solidFill>
          <a:latin typeface="+mn-lt"/>
          <a:ea typeface="+mn-ea"/>
          <a:cs typeface="+mn-cs"/>
        </a:defRPr>
      </a:lvl1pPr>
      <a:lvl2pPr marL="730250" indent="-273050" algn="l" rtl="0" eaLnBrk="0" fontAlgn="base" hangingPunct="0">
        <a:spcBef>
          <a:spcPct val="20000"/>
        </a:spcBef>
        <a:spcAft>
          <a:spcPct val="0"/>
        </a:spcAft>
        <a:buClr>
          <a:schemeClr val="accent2"/>
        </a:buClr>
        <a:buSzPct val="90000"/>
        <a:buFont typeface="Wingdings" pitchFamily="2" charset="2"/>
        <a:buChar char=""/>
        <a:defRPr sz="2800" kern="1200">
          <a:solidFill>
            <a:schemeClr val="tx1"/>
          </a:solidFill>
          <a:latin typeface="+mn-lt"/>
          <a:ea typeface="+mn-ea"/>
          <a:cs typeface="+mn-cs"/>
        </a:defRPr>
      </a:lvl2pPr>
      <a:lvl3pPr marL="995363" indent="-228600" algn="l" rtl="0" eaLnBrk="0" fontAlgn="base" hangingPunct="0">
        <a:spcBef>
          <a:spcPct val="20000"/>
        </a:spcBef>
        <a:spcAft>
          <a:spcPct val="0"/>
        </a:spcAft>
        <a:buClr>
          <a:srgbClr val="E66C7D"/>
        </a:buClr>
        <a:buFont typeface="Arial" charset="0"/>
        <a:buChar char="▪"/>
        <a:defRPr sz="2400" kern="1200">
          <a:solidFill>
            <a:schemeClr val="tx1"/>
          </a:solidFill>
          <a:latin typeface="+mn-lt"/>
          <a:ea typeface="+mn-ea"/>
          <a:cs typeface="+mn-cs"/>
        </a:defRPr>
      </a:lvl3pPr>
      <a:lvl4pPr marL="1216025" indent="-182563" algn="l" rtl="0" eaLnBrk="0" fontAlgn="base" hangingPunct="0">
        <a:spcBef>
          <a:spcPct val="20000"/>
        </a:spcBef>
        <a:spcAft>
          <a:spcPct val="0"/>
        </a:spcAft>
        <a:buClr>
          <a:srgbClr val="6BB76D"/>
        </a:buClr>
        <a:buFont typeface="Arial" charset="0"/>
        <a:buChar char="▪"/>
        <a:defRPr sz="2000" kern="1200">
          <a:solidFill>
            <a:schemeClr val="tx1"/>
          </a:solidFill>
          <a:latin typeface="+mn-lt"/>
          <a:ea typeface="+mn-ea"/>
          <a:cs typeface="+mn-cs"/>
        </a:defRPr>
      </a:lvl4pPr>
      <a:lvl5pPr marL="1425575" indent="-182563" algn="l" rtl="0" eaLnBrk="0" fontAlgn="base" hangingPunct="0">
        <a:spcBef>
          <a:spcPct val="20000"/>
        </a:spcBef>
        <a:spcAft>
          <a:spcPct val="0"/>
        </a:spcAft>
        <a:buClr>
          <a:srgbClr val="E88651"/>
        </a:buClr>
        <a:buFont typeface="Wingdings 3" pitchFamily="18" charset="2"/>
        <a:buChar char=""/>
        <a:defRPr lang="en-US" sz="2000" kern="120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xml"/><Relationship Id="rId1" Type="http://schemas.openxmlformats.org/officeDocument/2006/relationships/slideLayout" Target="../slideLayouts/slideLayout5.xml"/><Relationship Id="rId5" Type="http://schemas.openxmlformats.org/officeDocument/2006/relationships/image" Target="../media/image18.jpeg"/><Relationship Id="rId4" Type="http://schemas.openxmlformats.org/officeDocument/2006/relationships/image" Target="../media/image17.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a:lum/>
          </a:blip>
          <a:srcRect/>
          <a:stretch>
            <a:fillRect l="-14000" r="-14000"/>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714348" y="2428868"/>
            <a:ext cx="8229600" cy="1643074"/>
          </a:xfrm>
        </p:spPr>
        <p:txBody>
          <a:bodyPr/>
          <a:lstStyle/>
          <a:p>
            <a:pPr algn="ctr" eaLnBrk="1" fontAlgn="auto" hangingPunct="1">
              <a:spcAft>
                <a:spcPts val="0"/>
              </a:spcAft>
              <a:defRPr/>
            </a:pPr>
            <a:r>
              <a:rPr lang="it-IT" sz="7200" dirty="0" smtClean="0">
                <a:solidFill>
                  <a:srgbClr val="FF0000"/>
                </a:solidFill>
                <a:latin typeface="Comic Sans MS" pitchFamily="66" charset="0"/>
              </a:rPr>
              <a:t>DACHAU</a:t>
            </a:r>
            <a:endParaRPr lang="it-IT" sz="7200" dirty="0">
              <a:solidFill>
                <a:srgbClr val="FF0000"/>
              </a:solidFill>
              <a:latin typeface="Comic Sans MS" pitchFamily="66" charset="0"/>
            </a:endParaRPr>
          </a:p>
        </p:txBody>
      </p:sp>
      <p:sp>
        <p:nvSpPr>
          <p:cNvPr id="8195" name="Rectangle 3"/>
          <p:cNvSpPr>
            <a:spLocks noGrp="1" noChangeArrowheads="1"/>
          </p:cNvSpPr>
          <p:nvPr>
            <p:ph idx="1"/>
          </p:nvPr>
        </p:nvSpPr>
        <p:spPr>
          <a:xfrm>
            <a:off x="571500" y="3429000"/>
            <a:ext cx="8229600" cy="4625975"/>
          </a:xfrm>
        </p:spPr>
        <p:txBody>
          <a:bodyPr/>
          <a:lstStyle/>
          <a:p>
            <a:pPr algn="ctr" eaLnBrk="1" hangingPunct="1">
              <a:buFont typeface="Wingdings 2" pitchFamily="18" charset="2"/>
              <a:buNone/>
            </a:pPr>
            <a:endParaRPr lang="it-IT" sz="4400" b="1" smtClean="0">
              <a:solidFill>
                <a:srgbClr val="FFC000"/>
              </a:solidFill>
            </a:endParaRPr>
          </a:p>
          <a:p>
            <a:pPr algn="ctr" eaLnBrk="1" hangingPunct="1">
              <a:buFont typeface="Wingdings 2" pitchFamily="18" charset="2"/>
              <a:buNone/>
            </a:pPr>
            <a:r>
              <a:rPr lang="it-IT" sz="4400" b="1" smtClean="0">
                <a:solidFill>
                  <a:srgbClr val="FF0000"/>
                </a:solidFill>
                <a:latin typeface="Comic Sans MS" pitchFamily="66" charset="0"/>
              </a:rPr>
              <a:t>IL</a:t>
            </a:r>
            <a:r>
              <a:rPr lang="it-IT" sz="3600" b="1" smtClean="0">
                <a:solidFill>
                  <a:srgbClr val="FF0000"/>
                </a:solidFill>
                <a:latin typeface="Comic Sans MS" pitchFamily="66" charset="0"/>
              </a:rPr>
              <a:t> </a:t>
            </a:r>
            <a:r>
              <a:rPr lang="it-IT" sz="4000" b="1" smtClean="0">
                <a:solidFill>
                  <a:srgbClr val="FF0000"/>
                </a:solidFill>
                <a:latin typeface="Comic Sans MS" pitchFamily="66" charset="0"/>
              </a:rPr>
              <a:t>PRIMO CAMPO DI CONCENTRAMENTO NAZISTA</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152400"/>
            <a:ext cx="8229600" cy="1251062"/>
          </a:xfrm>
        </p:spPr>
        <p:txBody>
          <a:bodyPr/>
          <a:lstStyle/>
          <a:p>
            <a:pPr eaLnBrk="1" fontAlgn="auto" hangingPunct="1">
              <a:spcAft>
                <a:spcPts val="0"/>
              </a:spcAft>
              <a:defRPr/>
            </a:pPr>
            <a:r>
              <a:rPr lang="it-IT" sz="3600" dirty="0" smtClean="0">
                <a:solidFill>
                  <a:schemeClr val="accent1">
                    <a:satMod val="150000"/>
                  </a:schemeClr>
                </a:solidFill>
              </a:rPr>
              <a:t>   </a:t>
            </a:r>
            <a:r>
              <a:rPr lang="it-IT" sz="3200" dirty="0" smtClean="0">
                <a:solidFill>
                  <a:schemeClr val="accent1">
                    <a:satMod val="150000"/>
                  </a:schemeClr>
                </a:solidFill>
                <a:latin typeface="Comic Sans MS" pitchFamily="66" charset="0"/>
              </a:rPr>
              <a:t>OPPOSITORI  POLITIC</a:t>
            </a:r>
            <a:r>
              <a:rPr lang="it-IT" sz="3600" dirty="0" smtClean="0">
                <a:solidFill>
                  <a:schemeClr val="accent1">
                    <a:satMod val="150000"/>
                  </a:schemeClr>
                </a:solidFill>
              </a:rPr>
              <a:t>I    </a:t>
            </a:r>
            <a:endParaRPr lang="it-IT" sz="3600" dirty="0">
              <a:solidFill>
                <a:schemeClr val="accent1">
                  <a:satMod val="150000"/>
                </a:schemeClr>
              </a:solidFill>
            </a:endParaRPr>
          </a:p>
        </p:txBody>
      </p:sp>
      <p:sp>
        <p:nvSpPr>
          <p:cNvPr id="17411" name="Segnaposto contenuto 4"/>
          <p:cNvSpPr>
            <a:spLocks noGrp="1"/>
          </p:cNvSpPr>
          <p:nvPr>
            <p:ph sz="half" idx="1"/>
          </p:nvPr>
        </p:nvSpPr>
        <p:spPr>
          <a:xfrm>
            <a:off x="457200" y="1773238"/>
            <a:ext cx="4038600" cy="4624387"/>
          </a:xfrm>
        </p:spPr>
        <p:txBody>
          <a:bodyPr/>
          <a:lstStyle/>
          <a:p>
            <a:pPr eaLnBrk="1" hangingPunct="1"/>
            <a:r>
              <a:rPr lang="it-IT" sz="3200" smtClean="0"/>
              <a:t>Erano considerati nemici e una minaccia all’attuazione dei  piani di Hitler, quindi, da eliminare.</a:t>
            </a:r>
          </a:p>
        </p:txBody>
      </p:sp>
      <p:pic>
        <p:nvPicPr>
          <p:cNvPr id="17412" name="Segnaposto contenuto 6" descr="valkyrie_lg[1].jpg"/>
          <p:cNvPicPr>
            <a:picLocks noGrp="1" noChangeAspect="1"/>
          </p:cNvPicPr>
          <p:nvPr>
            <p:ph sz="half" idx="2"/>
          </p:nvPr>
        </p:nvPicPr>
        <p:blipFill>
          <a:blip r:embed="rId2"/>
          <a:srcRect/>
          <a:stretch>
            <a:fillRect/>
          </a:stretch>
        </p:blipFill>
        <p:spPr>
          <a:xfrm>
            <a:off x="4714875" y="1785938"/>
            <a:ext cx="3971925" cy="3857625"/>
          </a:xfrm>
        </p:spPr>
      </p:pic>
      <p:sp>
        <p:nvSpPr>
          <p:cNvPr id="4" name="Triangolo isoscele 3"/>
          <p:cNvSpPr/>
          <p:nvPr/>
        </p:nvSpPr>
        <p:spPr>
          <a:xfrm rot="10800000">
            <a:off x="5786438" y="285750"/>
            <a:ext cx="1000125" cy="928688"/>
          </a:xfrm>
          <a:prstGeom prst="triangle">
            <a:avLst/>
          </a:prstGeom>
          <a:solidFill>
            <a:srgbClr val="FF0000"/>
          </a:solidFill>
          <a:ln cap="flat">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152400"/>
            <a:ext cx="8229600" cy="1251062"/>
          </a:xfrm>
        </p:spPr>
        <p:txBody>
          <a:bodyPr/>
          <a:lstStyle/>
          <a:p>
            <a:pPr eaLnBrk="1" fontAlgn="auto" hangingPunct="1">
              <a:spcAft>
                <a:spcPts val="0"/>
              </a:spcAft>
              <a:defRPr/>
            </a:pPr>
            <a:r>
              <a:rPr lang="it-IT" sz="3600" dirty="0" smtClean="0">
                <a:solidFill>
                  <a:schemeClr val="accent1">
                    <a:satMod val="150000"/>
                  </a:schemeClr>
                </a:solidFill>
                <a:latin typeface="Comic Sans MS" pitchFamily="66" charset="0"/>
              </a:rPr>
              <a:t> CRIMINALI</a:t>
            </a:r>
            <a:endParaRPr lang="it-IT" sz="3600" dirty="0">
              <a:solidFill>
                <a:schemeClr val="accent1">
                  <a:satMod val="150000"/>
                </a:schemeClr>
              </a:solidFill>
              <a:latin typeface="Comic Sans MS" pitchFamily="66" charset="0"/>
            </a:endParaRPr>
          </a:p>
        </p:txBody>
      </p:sp>
      <p:sp>
        <p:nvSpPr>
          <p:cNvPr id="18435" name="Segnaposto contenuto 4"/>
          <p:cNvSpPr>
            <a:spLocks noGrp="1"/>
          </p:cNvSpPr>
          <p:nvPr>
            <p:ph sz="half" idx="1"/>
          </p:nvPr>
        </p:nvSpPr>
        <p:spPr>
          <a:xfrm>
            <a:off x="457200" y="1600200"/>
            <a:ext cx="3757613" cy="4525963"/>
          </a:xfrm>
        </p:spPr>
        <p:txBody>
          <a:bodyPr/>
          <a:lstStyle/>
          <a:p>
            <a:pPr eaLnBrk="1" hangingPunct="1"/>
            <a:r>
              <a:rPr lang="it-IT" sz="3200" smtClean="0"/>
              <a:t> Avevano commesso reati punibili con la morte o con i lavori forzati.</a:t>
            </a:r>
          </a:p>
        </p:txBody>
      </p:sp>
      <p:pic>
        <p:nvPicPr>
          <p:cNvPr id="18436" name="Segnaposto contenuto 6" descr="scassinatore_appartamento[1].jpg"/>
          <p:cNvPicPr>
            <a:picLocks noGrp="1" noChangeAspect="1"/>
          </p:cNvPicPr>
          <p:nvPr>
            <p:ph sz="half" idx="2"/>
          </p:nvPr>
        </p:nvPicPr>
        <p:blipFill>
          <a:blip r:embed="rId2"/>
          <a:srcRect/>
          <a:stretch>
            <a:fillRect/>
          </a:stretch>
        </p:blipFill>
        <p:spPr>
          <a:xfrm>
            <a:off x="4357688" y="1857375"/>
            <a:ext cx="4329112" cy="4286250"/>
          </a:xfrm>
        </p:spPr>
      </p:pic>
      <p:sp>
        <p:nvSpPr>
          <p:cNvPr id="4" name="Triangolo isoscele 3"/>
          <p:cNvSpPr/>
          <p:nvPr/>
        </p:nvSpPr>
        <p:spPr>
          <a:xfrm rot="10800000">
            <a:off x="5643563" y="285750"/>
            <a:ext cx="1071562" cy="928688"/>
          </a:xfrm>
          <a:prstGeom prst="triangle">
            <a:avLst/>
          </a:prstGeom>
          <a:solidFill>
            <a:srgbClr val="40E040"/>
          </a:solidFill>
          <a:ln>
            <a:solidFill>
              <a:srgbClr val="40E04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152400"/>
            <a:ext cx="8229600" cy="1251062"/>
          </a:xfrm>
        </p:spPr>
        <p:txBody>
          <a:bodyPr/>
          <a:lstStyle/>
          <a:p>
            <a:pPr eaLnBrk="1" fontAlgn="auto" hangingPunct="1">
              <a:spcAft>
                <a:spcPts val="0"/>
              </a:spcAft>
              <a:defRPr/>
            </a:pPr>
            <a:r>
              <a:rPr lang="it-IT" sz="3600" dirty="0" smtClean="0">
                <a:solidFill>
                  <a:schemeClr val="accent1">
                    <a:satMod val="150000"/>
                  </a:schemeClr>
                </a:solidFill>
                <a:latin typeface="Comic Sans MS" pitchFamily="66" charset="0"/>
              </a:rPr>
              <a:t>  IMMIGRATI</a:t>
            </a:r>
            <a:endParaRPr lang="it-IT" sz="3600" dirty="0">
              <a:solidFill>
                <a:schemeClr val="accent1">
                  <a:satMod val="150000"/>
                </a:schemeClr>
              </a:solidFill>
              <a:latin typeface="Comic Sans MS" pitchFamily="66" charset="0"/>
            </a:endParaRPr>
          </a:p>
        </p:txBody>
      </p:sp>
      <p:sp>
        <p:nvSpPr>
          <p:cNvPr id="19459" name="Segnaposto contenuto 4"/>
          <p:cNvSpPr>
            <a:spLocks noGrp="1"/>
          </p:cNvSpPr>
          <p:nvPr>
            <p:ph sz="half" idx="1"/>
          </p:nvPr>
        </p:nvSpPr>
        <p:spPr>
          <a:xfrm>
            <a:off x="457200" y="1600200"/>
            <a:ext cx="3543300" cy="4525963"/>
          </a:xfrm>
        </p:spPr>
        <p:txBody>
          <a:bodyPr/>
          <a:lstStyle/>
          <a:p>
            <a:pPr eaLnBrk="1" hangingPunct="1"/>
            <a:r>
              <a:rPr lang="it-IT" sz="3200" smtClean="0"/>
              <a:t>Non erano di razza Ariana ed erano diversi culturalmente e socialmente.</a:t>
            </a:r>
          </a:p>
        </p:txBody>
      </p:sp>
      <p:pic>
        <p:nvPicPr>
          <p:cNvPr id="19460" name="Segnaposto contenuto 6" descr="300px-Ellis_island_1902[1].jpg"/>
          <p:cNvPicPr>
            <a:picLocks noGrp="1" noChangeAspect="1"/>
          </p:cNvPicPr>
          <p:nvPr>
            <p:ph sz="half" idx="2"/>
          </p:nvPr>
        </p:nvPicPr>
        <p:blipFill>
          <a:blip r:embed="rId2"/>
          <a:srcRect/>
          <a:stretch>
            <a:fillRect/>
          </a:stretch>
        </p:blipFill>
        <p:spPr>
          <a:xfrm>
            <a:off x="4071938" y="1785938"/>
            <a:ext cx="4500562" cy="4214812"/>
          </a:xfrm>
        </p:spPr>
      </p:pic>
      <p:sp>
        <p:nvSpPr>
          <p:cNvPr id="4" name="Triangolo isoscele 3"/>
          <p:cNvSpPr/>
          <p:nvPr/>
        </p:nvSpPr>
        <p:spPr>
          <a:xfrm rot="10800000">
            <a:off x="5643563" y="285750"/>
            <a:ext cx="1071562" cy="1000125"/>
          </a:xfrm>
          <a:prstGeom prst="triangle">
            <a:avLst/>
          </a:prstGeom>
          <a:solidFill>
            <a:srgbClr val="626EC6"/>
          </a:solidFill>
          <a:ln>
            <a:solidFill>
              <a:srgbClr val="626EC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152400"/>
            <a:ext cx="8229600" cy="1251062"/>
          </a:xfrm>
        </p:spPr>
        <p:txBody>
          <a:bodyPr/>
          <a:lstStyle/>
          <a:p>
            <a:pPr eaLnBrk="1" fontAlgn="auto" hangingPunct="1">
              <a:spcAft>
                <a:spcPts val="0"/>
              </a:spcAft>
              <a:defRPr/>
            </a:pPr>
            <a:r>
              <a:rPr lang="it-IT" sz="3600" dirty="0" smtClean="0">
                <a:solidFill>
                  <a:schemeClr val="accent1">
                    <a:satMod val="150000"/>
                  </a:schemeClr>
                </a:solidFill>
              </a:rPr>
              <a:t> </a:t>
            </a:r>
            <a:r>
              <a:rPr lang="it-IT" sz="3200" dirty="0" smtClean="0">
                <a:solidFill>
                  <a:schemeClr val="accent1">
                    <a:satMod val="150000"/>
                  </a:schemeClr>
                </a:solidFill>
                <a:latin typeface="Comic Sans MS" pitchFamily="66" charset="0"/>
              </a:rPr>
              <a:t>TESTIMONI </a:t>
            </a:r>
            <a:r>
              <a:rPr lang="it-IT" sz="3200" dirty="0" err="1" smtClean="0">
                <a:solidFill>
                  <a:schemeClr val="accent1">
                    <a:satMod val="150000"/>
                  </a:schemeClr>
                </a:solidFill>
                <a:latin typeface="Comic Sans MS" pitchFamily="66" charset="0"/>
              </a:rPr>
              <a:t>DI</a:t>
            </a:r>
            <a:r>
              <a:rPr lang="it-IT" sz="3200" dirty="0" smtClean="0">
                <a:solidFill>
                  <a:schemeClr val="accent1">
                    <a:satMod val="150000"/>
                  </a:schemeClr>
                </a:solidFill>
                <a:latin typeface="Comic Sans MS" pitchFamily="66" charset="0"/>
              </a:rPr>
              <a:t> GEOVA</a:t>
            </a:r>
            <a:endParaRPr lang="it-IT" sz="3200" dirty="0">
              <a:solidFill>
                <a:schemeClr val="accent1">
                  <a:satMod val="150000"/>
                </a:schemeClr>
              </a:solidFill>
              <a:latin typeface="Comic Sans MS" pitchFamily="66" charset="0"/>
            </a:endParaRPr>
          </a:p>
        </p:txBody>
      </p:sp>
      <p:sp>
        <p:nvSpPr>
          <p:cNvPr id="5" name="Segnaposto contenuto 4"/>
          <p:cNvSpPr>
            <a:spLocks noGrp="1"/>
          </p:cNvSpPr>
          <p:nvPr>
            <p:ph sz="half" idx="1"/>
          </p:nvPr>
        </p:nvSpPr>
        <p:spPr>
          <a:xfrm>
            <a:off x="457200" y="1600200"/>
            <a:ext cx="2614613" cy="4525963"/>
          </a:xfrm>
        </p:spPr>
        <p:txBody>
          <a:bodyPr rtlCol="0">
            <a:normAutofit lnSpcReduction="10000"/>
          </a:bodyPr>
          <a:lstStyle/>
          <a:p>
            <a:pPr marL="438912" indent="-320040" eaLnBrk="1" fontAlgn="auto" hangingPunct="1">
              <a:spcBef>
                <a:spcPts val="0"/>
              </a:spcBef>
              <a:spcAft>
                <a:spcPts val="0"/>
              </a:spcAft>
              <a:defRPr/>
            </a:pPr>
            <a:r>
              <a:rPr lang="it-IT" sz="3200" dirty="0" smtClean="0"/>
              <a:t>Non seguivano la religione nazionale e avevano opinioni diverse rispetto a Hitler.</a:t>
            </a:r>
            <a:endParaRPr lang="it-IT" sz="3200" dirty="0"/>
          </a:p>
        </p:txBody>
      </p:sp>
      <p:pic>
        <p:nvPicPr>
          <p:cNvPr id="20484" name="Segnaposto contenuto 6" descr="R.A.Schmuhl-USHMM%20P.Archives[1].jpg"/>
          <p:cNvPicPr>
            <a:picLocks noGrp="1" noChangeAspect="1"/>
          </p:cNvPicPr>
          <p:nvPr>
            <p:ph sz="half" idx="2"/>
          </p:nvPr>
        </p:nvPicPr>
        <p:blipFill>
          <a:blip r:embed="rId2"/>
          <a:srcRect/>
          <a:stretch>
            <a:fillRect/>
          </a:stretch>
        </p:blipFill>
        <p:spPr>
          <a:xfrm>
            <a:off x="3357563" y="1643063"/>
            <a:ext cx="5329237" cy="4143375"/>
          </a:xfrm>
        </p:spPr>
      </p:pic>
      <p:sp>
        <p:nvSpPr>
          <p:cNvPr id="4" name="Triangolo isoscele 3"/>
          <p:cNvSpPr/>
          <p:nvPr/>
        </p:nvSpPr>
        <p:spPr>
          <a:xfrm rot="10800000">
            <a:off x="5572125" y="357188"/>
            <a:ext cx="1000125" cy="928687"/>
          </a:xfrm>
          <a:prstGeom prst="triangle">
            <a:avLst/>
          </a:prstGeom>
          <a:solidFill>
            <a:srgbClr val="7F49C7"/>
          </a:solidFill>
          <a:ln>
            <a:solidFill>
              <a:srgbClr val="7F49C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152400"/>
            <a:ext cx="8229600" cy="1251062"/>
          </a:xfrm>
        </p:spPr>
        <p:txBody>
          <a:bodyPr/>
          <a:lstStyle/>
          <a:p>
            <a:pPr eaLnBrk="1" fontAlgn="auto" hangingPunct="1">
              <a:spcAft>
                <a:spcPts val="0"/>
              </a:spcAft>
              <a:defRPr/>
            </a:pPr>
            <a:r>
              <a:rPr lang="it-IT" sz="3600" dirty="0" smtClean="0">
                <a:solidFill>
                  <a:schemeClr val="accent1">
                    <a:satMod val="150000"/>
                  </a:schemeClr>
                </a:solidFill>
              </a:rPr>
              <a:t>      </a:t>
            </a:r>
            <a:r>
              <a:rPr lang="it-IT" sz="3600" dirty="0" smtClean="0">
                <a:solidFill>
                  <a:schemeClr val="accent1">
                    <a:satMod val="150000"/>
                  </a:schemeClr>
                </a:solidFill>
                <a:latin typeface="Comic Sans MS" pitchFamily="66" charset="0"/>
              </a:rPr>
              <a:t>NOMADI </a:t>
            </a:r>
            <a:r>
              <a:rPr lang="it-IT" sz="2400" dirty="0" smtClean="0">
                <a:solidFill>
                  <a:schemeClr val="accent1">
                    <a:satMod val="150000"/>
                  </a:schemeClr>
                </a:solidFill>
                <a:latin typeface="Comic Sans MS" pitchFamily="66" charset="0"/>
              </a:rPr>
              <a:t>(ROM E SINTI)</a:t>
            </a:r>
            <a:endParaRPr lang="it-IT" sz="2400" dirty="0">
              <a:solidFill>
                <a:schemeClr val="accent1">
                  <a:satMod val="150000"/>
                </a:schemeClr>
              </a:solidFill>
              <a:latin typeface="Comic Sans MS" pitchFamily="66" charset="0"/>
            </a:endParaRPr>
          </a:p>
        </p:txBody>
      </p:sp>
      <p:sp>
        <p:nvSpPr>
          <p:cNvPr id="21507" name="Segnaposto contenuto 4"/>
          <p:cNvSpPr>
            <a:spLocks noGrp="1"/>
          </p:cNvSpPr>
          <p:nvPr>
            <p:ph sz="half" idx="1"/>
          </p:nvPr>
        </p:nvSpPr>
        <p:spPr>
          <a:xfrm>
            <a:off x="457200" y="1600200"/>
            <a:ext cx="2971800" cy="4525963"/>
          </a:xfrm>
        </p:spPr>
        <p:txBody>
          <a:bodyPr/>
          <a:lstStyle/>
          <a:p>
            <a:pPr eaLnBrk="1" hangingPunct="1"/>
            <a:r>
              <a:rPr lang="it-IT" smtClean="0"/>
              <a:t>Erano di cultura e tradizioni diverse, considerati inferiori perché non di razza Ariana. </a:t>
            </a:r>
            <a:endParaRPr lang="it-IT" sz="4000" smtClean="0"/>
          </a:p>
        </p:txBody>
      </p:sp>
      <p:pic>
        <p:nvPicPr>
          <p:cNvPr id="21508" name="Segnaposto contenuto 6" descr="FQV7JZCAEJE1YECA99FHSXCAJF9VBDCAS4E0BOCAT8WAGYCAJ9L7S5CAW4X617CABPJS1NCAZBT5F9CAA3P1GLCA7LJAAXCASOZCWQCA812V9YCALFKKVMCAFTJKFLCAJNKN3BCA04PKS4CARAJFG9.jpg"/>
          <p:cNvPicPr>
            <a:picLocks noGrp="1" noChangeAspect="1"/>
          </p:cNvPicPr>
          <p:nvPr>
            <p:ph sz="half" idx="2"/>
          </p:nvPr>
        </p:nvPicPr>
        <p:blipFill>
          <a:blip r:embed="rId2"/>
          <a:srcRect/>
          <a:stretch>
            <a:fillRect/>
          </a:stretch>
        </p:blipFill>
        <p:spPr>
          <a:xfrm>
            <a:off x="3571875" y="1785938"/>
            <a:ext cx="5143500" cy="4357687"/>
          </a:xfrm>
        </p:spPr>
      </p:pic>
      <p:sp>
        <p:nvSpPr>
          <p:cNvPr id="7" name="Rettangolo 6"/>
          <p:cNvSpPr/>
          <p:nvPr/>
        </p:nvSpPr>
        <p:spPr>
          <a:xfrm>
            <a:off x="6643688" y="214313"/>
            <a:ext cx="1071562" cy="107156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8" name="Triangolo isoscele 7"/>
          <p:cNvSpPr/>
          <p:nvPr/>
        </p:nvSpPr>
        <p:spPr>
          <a:xfrm rot="10800000">
            <a:off x="6786563" y="285750"/>
            <a:ext cx="857250" cy="928688"/>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eaLnBrk="1" fontAlgn="auto" hangingPunct="1">
              <a:spcAft>
                <a:spcPts val="0"/>
              </a:spcAft>
              <a:defRPr/>
            </a:pPr>
            <a:r>
              <a:rPr lang="it-IT" sz="3600" dirty="0" smtClean="0">
                <a:solidFill>
                  <a:schemeClr val="accent1">
                    <a:satMod val="150000"/>
                  </a:schemeClr>
                </a:solidFill>
                <a:latin typeface="Comic Sans MS" pitchFamily="66" charset="0"/>
              </a:rPr>
              <a:t>CONTRASSEGNI SPECIALI</a:t>
            </a:r>
            <a:endParaRPr lang="it-IT" sz="3600" dirty="0">
              <a:solidFill>
                <a:schemeClr val="accent1">
                  <a:satMod val="150000"/>
                </a:schemeClr>
              </a:solidFill>
              <a:latin typeface="Comic Sans MS" pitchFamily="66" charset="0"/>
            </a:endParaRPr>
          </a:p>
        </p:txBody>
      </p:sp>
      <p:sp>
        <p:nvSpPr>
          <p:cNvPr id="22531" name="Segnaposto contenuto 2"/>
          <p:cNvSpPr>
            <a:spLocks noGrp="1"/>
          </p:cNvSpPr>
          <p:nvPr>
            <p:ph idx="1"/>
          </p:nvPr>
        </p:nvSpPr>
        <p:spPr/>
        <p:txBody>
          <a:bodyPr/>
          <a:lstStyle/>
          <a:p>
            <a:pPr eaLnBrk="1" hangingPunct="1"/>
            <a:r>
              <a:rPr lang="it-IT" sz="2000" smtClean="0"/>
              <a:t>Ebreo che ha una relazione interraziale</a:t>
            </a:r>
          </a:p>
          <a:p>
            <a:pPr eaLnBrk="1" hangingPunct="1">
              <a:buFont typeface="Wingdings 2" pitchFamily="18" charset="2"/>
              <a:buNone/>
            </a:pPr>
            <a:endParaRPr lang="it-IT" sz="2000" smtClean="0"/>
          </a:p>
          <a:p>
            <a:pPr eaLnBrk="1" hangingPunct="1"/>
            <a:r>
              <a:rPr lang="it-IT" sz="2000" smtClean="0"/>
              <a:t>Donna che ha una relazione interraziale</a:t>
            </a:r>
          </a:p>
          <a:p>
            <a:pPr eaLnBrk="1" hangingPunct="1">
              <a:buFont typeface="Wingdings 2" pitchFamily="18" charset="2"/>
              <a:buNone/>
            </a:pPr>
            <a:r>
              <a:rPr lang="it-IT" sz="2000" smtClean="0"/>
              <a:t>     </a:t>
            </a:r>
          </a:p>
          <a:p>
            <a:pPr eaLnBrk="1" hangingPunct="1"/>
            <a:r>
              <a:rPr lang="it-IT" sz="2000" smtClean="0"/>
              <a:t>Polacco</a:t>
            </a:r>
          </a:p>
          <a:p>
            <a:pPr eaLnBrk="1" hangingPunct="1">
              <a:buFont typeface="Wingdings 2" pitchFamily="18" charset="2"/>
              <a:buNone/>
            </a:pPr>
            <a:endParaRPr lang="it-IT" sz="2000" smtClean="0"/>
          </a:p>
          <a:p>
            <a:pPr eaLnBrk="1" hangingPunct="1"/>
            <a:r>
              <a:rPr lang="it-IT" sz="2000" smtClean="0"/>
              <a:t>Ceco</a:t>
            </a:r>
          </a:p>
          <a:p>
            <a:pPr eaLnBrk="1" hangingPunct="1">
              <a:buFont typeface="Wingdings 2" pitchFamily="18" charset="2"/>
              <a:buNone/>
            </a:pPr>
            <a:endParaRPr lang="it-IT" sz="2000" smtClean="0"/>
          </a:p>
          <a:p>
            <a:pPr eaLnBrk="1" hangingPunct="1"/>
            <a:r>
              <a:rPr lang="it-IT" sz="2000" smtClean="0"/>
              <a:t>Sospetto di fuga</a:t>
            </a:r>
          </a:p>
          <a:p>
            <a:pPr eaLnBrk="1" hangingPunct="1">
              <a:buFont typeface="Wingdings 2" pitchFamily="18" charset="2"/>
              <a:buNone/>
            </a:pPr>
            <a:endParaRPr lang="it-IT" sz="2000" smtClean="0"/>
          </a:p>
          <a:p>
            <a:pPr eaLnBrk="1" hangingPunct="1"/>
            <a:r>
              <a:rPr lang="it-IT" sz="2000" smtClean="0"/>
              <a:t>Prigioniero speciale </a:t>
            </a:r>
          </a:p>
          <a:p>
            <a:pPr eaLnBrk="1" hangingPunct="1">
              <a:buFont typeface="Wingdings 2" pitchFamily="18" charset="2"/>
              <a:buNone/>
            </a:pPr>
            <a:endParaRPr lang="it-IT" sz="2000" smtClean="0"/>
          </a:p>
          <a:p>
            <a:pPr eaLnBrk="1" hangingPunct="1"/>
            <a:endParaRPr lang="it-IT" sz="2000" smtClean="0"/>
          </a:p>
          <a:p>
            <a:pPr eaLnBrk="1" hangingPunct="1">
              <a:buFont typeface="Wingdings 2" pitchFamily="18" charset="2"/>
              <a:buNone/>
            </a:pPr>
            <a:endParaRPr lang="it-IT" sz="2000" smtClean="0"/>
          </a:p>
          <a:p>
            <a:pPr eaLnBrk="1" hangingPunct="1">
              <a:buFont typeface="Wingdings 2" pitchFamily="18" charset="2"/>
              <a:buNone/>
            </a:pPr>
            <a:endParaRPr lang="it-IT" sz="2000" smtClean="0"/>
          </a:p>
        </p:txBody>
      </p:sp>
      <p:sp>
        <p:nvSpPr>
          <p:cNvPr id="9" name="Triangolo isoscele 8"/>
          <p:cNvSpPr/>
          <p:nvPr/>
        </p:nvSpPr>
        <p:spPr>
          <a:xfrm>
            <a:off x="5214938" y="1643063"/>
            <a:ext cx="500062" cy="428625"/>
          </a:xfrm>
          <a:prstGeom prst="triangle">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10" name="Triangolo isoscele 9"/>
          <p:cNvSpPr/>
          <p:nvPr/>
        </p:nvSpPr>
        <p:spPr>
          <a:xfrm rot="10800000">
            <a:off x="5214938" y="1714500"/>
            <a:ext cx="500062" cy="428625"/>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11" name="Triangolo isoscele 10"/>
          <p:cNvSpPr/>
          <p:nvPr/>
        </p:nvSpPr>
        <p:spPr>
          <a:xfrm rot="10800000">
            <a:off x="5357813" y="1785938"/>
            <a:ext cx="214312" cy="214312"/>
          </a:xfrm>
          <a:prstGeom prst="triangle">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7" name="Triangolo isoscele 6"/>
          <p:cNvSpPr/>
          <p:nvPr/>
        </p:nvSpPr>
        <p:spPr>
          <a:xfrm rot="10800000">
            <a:off x="5286375" y="2357438"/>
            <a:ext cx="571500" cy="500062"/>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8" name="Triangolo isoscele 7"/>
          <p:cNvSpPr/>
          <p:nvPr/>
        </p:nvSpPr>
        <p:spPr>
          <a:xfrm>
            <a:off x="5286375" y="2286000"/>
            <a:ext cx="571500" cy="500063"/>
          </a:xfrm>
          <a:prstGeom prst="triangle">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12" name="Triangolo isoscele 11"/>
          <p:cNvSpPr/>
          <p:nvPr/>
        </p:nvSpPr>
        <p:spPr>
          <a:xfrm rot="10800000">
            <a:off x="1857375" y="2928938"/>
            <a:ext cx="714375" cy="642937"/>
          </a:xfrm>
          <a:prstGeom prst="triangl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b="1" dirty="0"/>
          </a:p>
        </p:txBody>
      </p:sp>
      <p:sp>
        <p:nvSpPr>
          <p:cNvPr id="13" name="Rettangolo 12"/>
          <p:cNvSpPr/>
          <p:nvPr/>
        </p:nvSpPr>
        <p:spPr>
          <a:xfrm>
            <a:off x="2071670" y="2714620"/>
            <a:ext cx="357190" cy="923330"/>
          </a:xfrm>
          <a:prstGeom prst="rect">
            <a:avLst/>
          </a:prstGeom>
          <a:noFill/>
          <a:ln>
            <a:noFill/>
          </a:ln>
        </p:spPr>
        <p:txBody>
          <a:bodyPr>
            <a:spAutoFit/>
          </a:bodyPr>
          <a:lstStyle/>
          <a:p>
            <a:pPr algn="ctr">
              <a:defRPr/>
            </a:pPr>
            <a:r>
              <a:rPr lang="it-IT" sz="5400" b="1" dirty="0">
                <a:ln w="12700">
                  <a:solidFill>
                    <a:schemeClr val="tx1"/>
                  </a:solidFill>
                  <a:prstDash val="solid"/>
                </a:ln>
                <a:effectLst>
                  <a:outerShdw blurRad="41275" dist="20320" dir="1800000" algn="tl" rotWithShape="0">
                    <a:srgbClr val="000000">
                      <a:alpha val="40000"/>
                    </a:srgbClr>
                  </a:outerShdw>
                </a:effectLst>
              </a:rPr>
              <a:t>P</a:t>
            </a:r>
          </a:p>
        </p:txBody>
      </p:sp>
      <p:sp>
        <p:nvSpPr>
          <p:cNvPr id="14" name="Triangolo isoscele 13"/>
          <p:cNvSpPr/>
          <p:nvPr/>
        </p:nvSpPr>
        <p:spPr>
          <a:xfrm rot="10800000">
            <a:off x="1500188" y="3643313"/>
            <a:ext cx="785812" cy="714375"/>
          </a:xfrm>
          <a:prstGeom prst="triangl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15" name="Rettangolo 14"/>
          <p:cNvSpPr/>
          <p:nvPr/>
        </p:nvSpPr>
        <p:spPr>
          <a:xfrm>
            <a:off x="1643042" y="3500438"/>
            <a:ext cx="527709" cy="923330"/>
          </a:xfrm>
          <a:prstGeom prst="rect">
            <a:avLst/>
          </a:prstGeom>
          <a:noFill/>
        </p:spPr>
        <p:txBody>
          <a:bodyPr wrap="none">
            <a:spAutoFit/>
          </a:bodyPr>
          <a:lstStyle/>
          <a:p>
            <a:pPr algn="ctr">
              <a:defRPr/>
            </a:pPr>
            <a:r>
              <a:rPr lang="it-IT" sz="5400" b="1" dirty="0">
                <a:ln w="12700">
                  <a:solidFill>
                    <a:schemeClr val="tx1"/>
                  </a:solidFill>
                  <a:prstDash val="solid"/>
                </a:ln>
                <a:effectLst>
                  <a:outerShdw blurRad="41275" dist="20320" dir="1800000" algn="tl" rotWithShape="0">
                    <a:srgbClr val="000000">
                      <a:alpha val="40000"/>
                    </a:srgbClr>
                  </a:outerShdw>
                </a:effectLst>
              </a:rPr>
              <a:t>T</a:t>
            </a:r>
          </a:p>
        </p:txBody>
      </p:sp>
      <p:sp>
        <p:nvSpPr>
          <p:cNvPr id="16" name="Anello 15"/>
          <p:cNvSpPr/>
          <p:nvPr/>
        </p:nvSpPr>
        <p:spPr>
          <a:xfrm>
            <a:off x="2857500" y="3857625"/>
            <a:ext cx="928688" cy="928688"/>
          </a:xfrm>
          <a:prstGeom prst="donu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solidFill>
                <a:schemeClr val="tx1"/>
              </a:solidFill>
            </a:endParaRPr>
          </a:p>
        </p:txBody>
      </p:sp>
      <p:sp>
        <p:nvSpPr>
          <p:cNvPr id="18" name="Ovale 17"/>
          <p:cNvSpPr/>
          <p:nvPr/>
        </p:nvSpPr>
        <p:spPr>
          <a:xfrm>
            <a:off x="3214688" y="4214813"/>
            <a:ext cx="214312" cy="214312"/>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17" name="Cilindro 16"/>
          <p:cNvSpPr/>
          <p:nvPr/>
        </p:nvSpPr>
        <p:spPr>
          <a:xfrm>
            <a:off x="3286125" y="4857750"/>
            <a:ext cx="1214438" cy="571500"/>
          </a:xfrm>
          <a:prstGeom prst="can">
            <a:avLst/>
          </a:prstGeom>
          <a:solidFill>
            <a:srgbClr val="5C4132"/>
          </a:solidFill>
          <a:ln>
            <a:solidFill>
              <a:srgbClr val="5C413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152400"/>
            <a:ext cx="8229600" cy="1251062"/>
          </a:xfrm>
        </p:spPr>
        <p:txBody>
          <a:bodyPr/>
          <a:lstStyle/>
          <a:p>
            <a:pPr eaLnBrk="1" fontAlgn="auto" hangingPunct="1">
              <a:spcAft>
                <a:spcPts val="0"/>
              </a:spcAft>
              <a:defRPr/>
            </a:pPr>
            <a:r>
              <a:rPr lang="it-IT" sz="4400" dirty="0" smtClean="0">
                <a:solidFill>
                  <a:schemeClr val="accent1">
                    <a:satMod val="150000"/>
                  </a:schemeClr>
                </a:solidFill>
                <a:latin typeface="Comic Sans MS" pitchFamily="66" charset="0"/>
              </a:rPr>
              <a:t>LE TESTIMONIANZE</a:t>
            </a:r>
            <a:endParaRPr lang="it-IT" sz="4400" dirty="0">
              <a:solidFill>
                <a:schemeClr val="accent1">
                  <a:satMod val="150000"/>
                </a:schemeClr>
              </a:solidFill>
              <a:latin typeface="Comic Sans MS" pitchFamily="66" charset="0"/>
            </a:endParaRPr>
          </a:p>
        </p:txBody>
      </p:sp>
      <p:sp>
        <p:nvSpPr>
          <p:cNvPr id="4" name="Segnaposto testo 3"/>
          <p:cNvSpPr>
            <a:spLocks noGrp="1"/>
          </p:cNvSpPr>
          <p:nvPr>
            <p:ph type="body" idx="1"/>
          </p:nvPr>
        </p:nvSpPr>
        <p:spPr>
          <a:xfrm>
            <a:off x="3071813" y="1500188"/>
            <a:ext cx="1643062" cy="1285875"/>
          </a:xfrm>
        </p:spPr>
        <p:txBody>
          <a:bodyPr rtlCol="0">
            <a:normAutofit fontScale="92500" lnSpcReduction="10000"/>
          </a:bodyPr>
          <a:lstStyle/>
          <a:p>
            <a:pPr eaLnBrk="1" fontAlgn="auto" hangingPunct="1">
              <a:spcBef>
                <a:spcPts val="0"/>
              </a:spcBef>
              <a:spcAft>
                <a:spcPts val="0"/>
              </a:spcAft>
              <a:buFont typeface="Wingdings 2"/>
              <a:buNone/>
              <a:defRPr/>
            </a:pPr>
            <a:r>
              <a:rPr lang="it-IT" sz="1200" dirty="0" smtClean="0"/>
              <a:t>Busta affrancata di una vecchia lettera del 1937, spedita dal </a:t>
            </a:r>
          </a:p>
          <a:p>
            <a:pPr eaLnBrk="1" fontAlgn="auto" hangingPunct="1">
              <a:spcBef>
                <a:spcPts val="0"/>
              </a:spcBef>
              <a:spcAft>
                <a:spcPts val="0"/>
              </a:spcAft>
              <a:buFont typeface="Wingdings 2"/>
              <a:buNone/>
              <a:defRPr/>
            </a:pPr>
            <a:r>
              <a:rPr lang="it-IT" sz="1200" dirty="0" smtClean="0"/>
              <a:t>campo di concentramento  di </a:t>
            </a:r>
            <a:r>
              <a:rPr lang="it-IT" sz="1200" dirty="0" err="1" smtClean="0"/>
              <a:t>Dachau</a:t>
            </a:r>
            <a:endParaRPr lang="it-IT" sz="1200" dirty="0"/>
          </a:p>
        </p:txBody>
      </p:sp>
      <p:pic>
        <p:nvPicPr>
          <p:cNvPr id="23556" name="Segnaposto contenuto 7" descr="800px-Dachau_-_Brief[1].jpg"/>
          <p:cNvPicPr>
            <a:picLocks noGrp="1" noChangeAspect="1"/>
          </p:cNvPicPr>
          <p:nvPr>
            <p:ph sz="half" idx="2"/>
          </p:nvPr>
        </p:nvPicPr>
        <p:blipFill>
          <a:blip r:embed="rId3"/>
          <a:srcRect/>
          <a:stretch>
            <a:fillRect/>
          </a:stretch>
        </p:blipFill>
        <p:spPr>
          <a:xfrm>
            <a:off x="571500" y="1500188"/>
            <a:ext cx="2571750" cy="1785937"/>
          </a:xfrm>
        </p:spPr>
      </p:pic>
      <p:sp>
        <p:nvSpPr>
          <p:cNvPr id="6" name="Segnaposto testo 5"/>
          <p:cNvSpPr>
            <a:spLocks noGrp="1"/>
          </p:cNvSpPr>
          <p:nvPr>
            <p:ph type="body" sz="quarter" idx="3"/>
          </p:nvPr>
        </p:nvSpPr>
        <p:spPr>
          <a:xfrm>
            <a:off x="7000875" y="2500313"/>
            <a:ext cx="1643063" cy="2643187"/>
          </a:xfrm>
        </p:spPr>
        <p:txBody>
          <a:bodyPr rtlCol="0">
            <a:noAutofit/>
          </a:bodyPr>
          <a:lstStyle/>
          <a:p>
            <a:pPr eaLnBrk="1" fontAlgn="auto" hangingPunct="1">
              <a:spcBef>
                <a:spcPts val="0"/>
              </a:spcBef>
              <a:spcAft>
                <a:spcPts val="0"/>
              </a:spcAft>
              <a:defRPr/>
            </a:pPr>
            <a:r>
              <a:rPr lang="it-IT" sz="1100" dirty="0" smtClean="0"/>
              <a:t>Lettera del 1936 di un prigioniero  alla moglie, spedita dal </a:t>
            </a:r>
          </a:p>
          <a:p>
            <a:pPr eaLnBrk="1" fontAlgn="auto" hangingPunct="1">
              <a:spcBef>
                <a:spcPts val="0"/>
              </a:spcBef>
              <a:spcAft>
                <a:spcPts val="0"/>
              </a:spcAft>
              <a:defRPr/>
            </a:pPr>
            <a:r>
              <a:rPr lang="it-IT" sz="1100" dirty="0" smtClean="0"/>
              <a:t>campo di concentramento di </a:t>
            </a:r>
            <a:r>
              <a:rPr lang="it-IT" sz="1100" dirty="0" err="1" smtClean="0"/>
              <a:t>Dachau</a:t>
            </a:r>
            <a:endParaRPr lang="it-IT" sz="1100" dirty="0"/>
          </a:p>
        </p:txBody>
      </p:sp>
      <p:pic>
        <p:nvPicPr>
          <p:cNvPr id="23558" name="Segnaposto contenuto 8" descr="1918%20Bovo%20Mauthause[1].jpg"/>
          <p:cNvPicPr>
            <a:picLocks noGrp="1" noChangeAspect="1"/>
          </p:cNvPicPr>
          <p:nvPr>
            <p:ph sz="quarter" idx="4"/>
          </p:nvPr>
        </p:nvPicPr>
        <p:blipFill>
          <a:blip r:embed="rId4"/>
          <a:srcRect/>
          <a:stretch>
            <a:fillRect/>
          </a:stretch>
        </p:blipFill>
        <p:spPr>
          <a:xfrm>
            <a:off x="4714875" y="2714625"/>
            <a:ext cx="2224088" cy="3335338"/>
          </a:xfrm>
        </p:spPr>
      </p:pic>
      <p:sp>
        <p:nvSpPr>
          <p:cNvPr id="10" name="Ovale 9"/>
          <p:cNvSpPr/>
          <p:nvPr/>
        </p:nvSpPr>
        <p:spPr>
          <a:xfrm>
            <a:off x="5286375" y="2857500"/>
            <a:ext cx="1000125" cy="142875"/>
          </a:xfrm>
          <a:prstGeom prst="ellipse">
            <a:avLst/>
          </a:prstGeom>
          <a:blipFill>
            <a:blip r:embed="rId5"/>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olo 9"/>
          <p:cNvSpPr>
            <a:spLocks noGrp="1"/>
          </p:cNvSpPr>
          <p:nvPr>
            <p:ph type="title"/>
          </p:nvPr>
        </p:nvSpPr>
        <p:spPr/>
        <p:txBody>
          <a:bodyPr/>
          <a:lstStyle/>
          <a:p>
            <a:pPr>
              <a:defRPr/>
            </a:pPr>
            <a:r>
              <a:rPr lang="it-IT" sz="4000" dirty="0" smtClean="0">
                <a:latin typeface="Comic Sans MS" pitchFamily="66" charset="0"/>
              </a:rPr>
              <a:t>Bigatti Gian Battista</a:t>
            </a:r>
            <a:endParaRPr lang="it-IT" sz="4000" dirty="0">
              <a:latin typeface="Comic Sans MS" pitchFamily="66" charset="0"/>
            </a:endParaRPr>
          </a:p>
        </p:txBody>
      </p:sp>
      <p:sp>
        <p:nvSpPr>
          <p:cNvPr id="24579" name="Segnaposto contenuto 10"/>
          <p:cNvSpPr>
            <a:spLocks noGrp="1"/>
          </p:cNvSpPr>
          <p:nvPr>
            <p:ph idx="1"/>
          </p:nvPr>
        </p:nvSpPr>
        <p:spPr>
          <a:xfrm>
            <a:off x="1214438" y="1785938"/>
            <a:ext cx="6715125" cy="4625975"/>
          </a:xfrm>
        </p:spPr>
        <p:txBody>
          <a:bodyPr/>
          <a:lstStyle/>
          <a:p>
            <a:r>
              <a:rPr lang="it-IT" sz="2800" dirty="0" smtClean="0"/>
              <a:t>Abbiamo voluto concludere con una sintesi della storia di un </a:t>
            </a:r>
            <a:r>
              <a:rPr lang="it-IT" sz="2800" dirty="0" err="1" smtClean="0"/>
              <a:t>esinese</a:t>
            </a:r>
            <a:r>
              <a:rPr lang="it-IT" sz="2800" dirty="0" smtClean="0"/>
              <a:t>, l’Alpino Bigatti Gian Battista in quanto, pur non essendo stato rinchiuso </a:t>
            </a:r>
            <a:r>
              <a:rPr lang="it-IT" sz="2800" dirty="0" smtClean="0"/>
              <a:t>in un </a:t>
            </a:r>
            <a:r>
              <a:rPr lang="it-IT" sz="2800" dirty="0" smtClean="0"/>
              <a:t>lager nazista, ha vissuto l’esperienza della prigionia in Grecia dal 1941 al 1946.</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olo 6"/>
          <p:cNvSpPr>
            <a:spLocks noGrp="1"/>
          </p:cNvSpPr>
          <p:nvPr>
            <p:ph type="title"/>
          </p:nvPr>
        </p:nvSpPr>
        <p:spPr>
          <a:xfrm>
            <a:off x="457200" y="152400"/>
            <a:ext cx="8229600" cy="1251062"/>
          </a:xfrm>
        </p:spPr>
        <p:txBody>
          <a:bodyPr/>
          <a:lstStyle/>
          <a:p>
            <a:pPr eaLnBrk="1" fontAlgn="auto" hangingPunct="1">
              <a:spcAft>
                <a:spcPts val="0"/>
              </a:spcAft>
              <a:defRPr/>
            </a:pPr>
            <a:r>
              <a:rPr lang="it-IT" sz="4000" dirty="0" smtClean="0">
                <a:solidFill>
                  <a:schemeClr val="accent1">
                    <a:satMod val="150000"/>
                  </a:schemeClr>
                </a:solidFill>
                <a:latin typeface="Comic Sans MS" pitchFamily="66" charset="0"/>
              </a:rPr>
              <a:t>Bigatti Gian Battista</a:t>
            </a:r>
            <a:endParaRPr lang="it-IT" sz="4000" dirty="0">
              <a:solidFill>
                <a:schemeClr val="accent1">
                  <a:satMod val="150000"/>
                </a:schemeClr>
              </a:solidFill>
              <a:latin typeface="Comic Sans MS" pitchFamily="66" charset="0"/>
            </a:endParaRPr>
          </a:p>
        </p:txBody>
      </p:sp>
      <p:sp>
        <p:nvSpPr>
          <p:cNvPr id="8" name="Segnaposto contenuto 7"/>
          <p:cNvSpPr>
            <a:spLocks noGrp="1"/>
          </p:cNvSpPr>
          <p:nvPr>
            <p:ph sz="half" idx="1"/>
          </p:nvPr>
        </p:nvSpPr>
        <p:spPr>
          <a:xfrm>
            <a:off x="457200" y="1600200"/>
            <a:ext cx="4038600" cy="4686300"/>
          </a:xfrm>
        </p:spPr>
        <p:txBody>
          <a:bodyPr rtlCol="0">
            <a:normAutofit fontScale="92500" lnSpcReduction="20000"/>
          </a:bodyPr>
          <a:lstStyle/>
          <a:p>
            <a:pPr marL="438912" indent="-320040" eaLnBrk="1" fontAlgn="auto" hangingPunct="1">
              <a:spcBef>
                <a:spcPts val="0"/>
              </a:spcBef>
              <a:spcAft>
                <a:spcPts val="0"/>
              </a:spcAft>
              <a:buFont typeface="Wingdings 2"/>
              <a:buNone/>
              <a:defRPr/>
            </a:pPr>
            <a:r>
              <a:rPr lang="it-IT" dirty="0" smtClean="0"/>
              <a:t>    </a:t>
            </a:r>
            <a:r>
              <a:rPr lang="it-IT" sz="1800" dirty="0" smtClean="0"/>
              <a:t>L’alpino Bigatti Gian Battista viene arruolato il 1° aprile 1939.</a:t>
            </a:r>
          </a:p>
          <a:p>
            <a:pPr marL="438912" indent="-320040" eaLnBrk="1" fontAlgn="auto" hangingPunct="1">
              <a:spcBef>
                <a:spcPts val="0"/>
              </a:spcBef>
              <a:spcAft>
                <a:spcPts val="0"/>
              </a:spcAft>
              <a:buFont typeface="Wingdings 2"/>
              <a:buNone/>
              <a:defRPr/>
            </a:pPr>
            <a:r>
              <a:rPr lang="it-IT" sz="1800" dirty="0" smtClean="0"/>
              <a:t>      Dopo l’addestramento a Merano, nel 1940 viene trasferito in </a:t>
            </a:r>
            <a:r>
              <a:rPr lang="it-IT" sz="1800" dirty="0" err="1" smtClean="0"/>
              <a:t>Val</a:t>
            </a:r>
            <a:r>
              <a:rPr lang="it-IT" sz="1800" dirty="0" smtClean="0"/>
              <a:t> d’Aosta dove partecipa a brevi operazioni sul fronte occidentale del Monte Bianco.</a:t>
            </a:r>
          </a:p>
          <a:p>
            <a:pPr marL="438912" indent="-320040" eaLnBrk="1" fontAlgn="auto" hangingPunct="1">
              <a:spcBef>
                <a:spcPts val="0"/>
              </a:spcBef>
              <a:spcAft>
                <a:spcPts val="0"/>
              </a:spcAft>
              <a:buFont typeface="Wingdings 2"/>
              <a:buNone/>
              <a:defRPr/>
            </a:pPr>
            <a:r>
              <a:rPr lang="it-IT" sz="1800" dirty="0" smtClean="0"/>
              <a:t>      Prende parte a operazioni in Albania e all’invasione della Grecia, dove viene fatto prigioniero nel 1941.</a:t>
            </a:r>
          </a:p>
          <a:p>
            <a:pPr marL="438912" indent="-320040" eaLnBrk="1" fontAlgn="auto" hangingPunct="1">
              <a:spcBef>
                <a:spcPts val="0"/>
              </a:spcBef>
              <a:spcAft>
                <a:spcPts val="0"/>
              </a:spcAft>
              <a:buFont typeface="Wingdings 2"/>
              <a:buNone/>
              <a:defRPr/>
            </a:pPr>
            <a:r>
              <a:rPr lang="it-IT" sz="1800" dirty="0" smtClean="0"/>
              <a:t>      Da qui inizia un lungo e triste periodo di prigionia che dura fino al 1946 quando viene rilasciato e rientra in Italia sbarcando a Napoli. Giunge finalmente ad </a:t>
            </a:r>
            <a:r>
              <a:rPr lang="it-IT" sz="1800" dirty="0" err="1" smtClean="0"/>
              <a:t>Esine</a:t>
            </a:r>
            <a:r>
              <a:rPr lang="it-IT" sz="1800" dirty="0" smtClean="0"/>
              <a:t>, suo paese natale, il 28 maggio di quell’anno, molto debilitato. Finalmente, può riabbracciare i suoi cari… per molti non è stato così.</a:t>
            </a:r>
          </a:p>
          <a:p>
            <a:pPr marL="438912" indent="-320040" eaLnBrk="1" fontAlgn="auto" hangingPunct="1">
              <a:spcBef>
                <a:spcPts val="0"/>
              </a:spcBef>
              <a:spcAft>
                <a:spcPts val="0"/>
              </a:spcAft>
              <a:buFont typeface="Wingdings 2"/>
              <a:buNone/>
              <a:defRPr/>
            </a:pPr>
            <a:r>
              <a:rPr lang="it-IT" sz="1800" dirty="0" smtClean="0"/>
              <a:t>      </a:t>
            </a:r>
          </a:p>
          <a:p>
            <a:pPr marL="438912" indent="-320040" eaLnBrk="1" fontAlgn="auto" hangingPunct="1">
              <a:spcBef>
                <a:spcPts val="0"/>
              </a:spcBef>
              <a:spcAft>
                <a:spcPts val="0"/>
              </a:spcAft>
              <a:buFont typeface="Wingdings 2"/>
              <a:buNone/>
              <a:defRPr/>
            </a:pPr>
            <a:endParaRPr lang="it-IT" sz="2000" dirty="0" smtClean="0"/>
          </a:p>
        </p:txBody>
      </p:sp>
      <p:pic>
        <p:nvPicPr>
          <p:cNvPr id="25604" name="Segnaposto contenuto 9" descr="il-ribelle-22[1].jpg"/>
          <p:cNvPicPr>
            <a:picLocks noGrp="1" noChangeAspect="1"/>
          </p:cNvPicPr>
          <p:nvPr>
            <p:ph sz="half" idx="2"/>
          </p:nvPr>
        </p:nvPicPr>
        <p:blipFill>
          <a:blip r:embed="rId2"/>
          <a:srcRect/>
          <a:stretch>
            <a:fillRect/>
          </a:stretch>
        </p:blipFill>
        <p:spPr>
          <a:xfrm>
            <a:off x="5000625" y="2071688"/>
            <a:ext cx="3357563" cy="3429000"/>
          </a:xfr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Titolo 4"/>
          <p:cNvSpPr>
            <a:spLocks noGrp="1"/>
          </p:cNvSpPr>
          <p:nvPr>
            <p:ph type="ctrTitle"/>
          </p:nvPr>
        </p:nvSpPr>
        <p:spPr>
          <a:xfrm>
            <a:off x="685800" y="3355975"/>
            <a:ext cx="8077200" cy="1673225"/>
          </a:xfrm>
        </p:spPr>
        <p:txBody>
          <a:bodyPr/>
          <a:lstStyle/>
          <a:p>
            <a:pPr eaLnBrk="1" fontAlgn="auto" hangingPunct="1">
              <a:spcAft>
                <a:spcPts val="0"/>
              </a:spcAft>
              <a:defRPr/>
            </a:pPr>
            <a:endParaRPr lang="it-IT">
              <a:solidFill>
                <a:schemeClr val="accent1">
                  <a:satMod val="150000"/>
                </a:schemeClr>
              </a:solidFill>
            </a:endParaRPr>
          </a:p>
        </p:txBody>
      </p:sp>
      <p:sp>
        <p:nvSpPr>
          <p:cNvPr id="26627" name="Sottotitolo 5"/>
          <p:cNvSpPr>
            <a:spLocks noGrp="1"/>
          </p:cNvSpPr>
          <p:nvPr>
            <p:ph type="subTitle" idx="1"/>
          </p:nvPr>
        </p:nvSpPr>
        <p:spPr>
          <a:xfrm>
            <a:off x="685800" y="1828800"/>
            <a:ext cx="8077200" cy="1500188"/>
          </a:xfrm>
        </p:spPr>
        <p:txBody>
          <a:bodyPr/>
          <a:lstStyle/>
          <a:p>
            <a:pPr eaLnBrk="1" hangingPunct="1"/>
            <a:endParaRPr lang="it-IT" smtClean="0"/>
          </a:p>
        </p:txBody>
      </p:sp>
      <p:sp>
        <p:nvSpPr>
          <p:cNvPr id="8" name="Elaborazione 7"/>
          <p:cNvSpPr/>
          <p:nvPr/>
        </p:nvSpPr>
        <p:spPr>
          <a:xfrm>
            <a:off x="428625" y="428625"/>
            <a:ext cx="8286750" cy="6000750"/>
          </a:xfrm>
          <a:prstGeom prst="flowChartProcess">
            <a:avLst/>
          </a:prstGeom>
          <a:solidFill>
            <a:schemeClr val="tx1"/>
          </a:solidFill>
          <a:ln>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9" name="Arrotonda angolo diagonale rettangolo 8"/>
          <p:cNvSpPr/>
          <p:nvPr/>
        </p:nvSpPr>
        <p:spPr>
          <a:xfrm>
            <a:off x="2000250" y="1785938"/>
            <a:ext cx="5214938" cy="3357562"/>
          </a:xfrm>
          <a:prstGeom prst="round2DiagRect">
            <a:avLst/>
          </a:prstGeom>
          <a:solidFill>
            <a:schemeClr val="bg1"/>
          </a:solidFill>
          <a:ln>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t-IT"/>
              <a:t>GRAZIE  PER L’ATTENZIONE</a:t>
            </a:r>
            <a:endParaRPr lang="it-IT" dirty="0"/>
          </a:p>
          <a:p>
            <a:pPr algn="ctr">
              <a:defRPr/>
            </a:pPr>
            <a:endParaRPr lang="it-IT" dirty="0"/>
          </a:p>
          <a:p>
            <a:pPr algn="ctr">
              <a:defRPr/>
            </a:pPr>
            <a:r>
              <a:rPr lang="it-IT" dirty="0"/>
              <a:t>                                   BIANCHI SILVIA</a:t>
            </a:r>
          </a:p>
          <a:p>
            <a:pPr algn="ctr">
              <a:defRPr/>
            </a:pPr>
            <a:r>
              <a:rPr lang="it-IT" dirty="0"/>
              <a:t>                                     BIGATTI MARTA</a:t>
            </a:r>
          </a:p>
          <a:p>
            <a:pPr algn="ctr">
              <a:defRPr/>
            </a:pPr>
            <a:r>
              <a:rPr lang="it-IT" dirty="0"/>
              <a:t>                                FININI GRETA </a:t>
            </a: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457200" y="152400"/>
            <a:ext cx="8229600" cy="1251062"/>
          </a:xfrm>
        </p:spPr>
        <p:txBody>
          <a:bodyPr/>
          <a:lstStyle/>
          <a:p>
            <a:pPr eaLnBrk="1" fontAlgn="auto" hangingPunct="1">
              <a:spcAft>
                <a:spcPts val="0"/>
              </a:spcAft>
              <a:defRPr/>
            </a:pPr>
            <a:r>
              <a:rPr lang="it-IT" sz="4400" dirty="0">
                <a:solidFill>
                  <a:schemeClr val="accent1">
                    <a:satMod val="150000"/>
                  </a:schemeClr>
                </a:solidFill>
                <a:latin typeface="Comic Sans MS" pitchFamily="66" charset="0"/>
              </a:rPr>
              <a:t>LA STORIA</a:t>
            </a:r>
          </a:p>
        </p:txBody>
      </p:sp>
      <p:sp>
        <p:nvSpPr>
          <p:cNvPr id="9219" name="Rectangle 3"/>
          <p:cNvSpPr>
            <a:spLocks noGrp="1" noChangeArrowheads="1"/>
          </p:cNvSpPr>
          <p:nvPr>
            <p:ph sz="half" idx="1"/>
          </p:nvPr>
        </p:nvSpPr>
        <p:spPr>
          <a:xfrm>
            <a:off x="457200" y="1773238"/>
            <a:ext cx="4038600" cy="4624387"/>
          </a:xfrm>
        </p:spPr>
        <p:txBody>
          <a:bodyPr/>
          <a:lstStyle/>
          <a:p>
            <a:pPr eaLnBrk="1" hangingPunct="1">
              <a:lnSpc>
                <a:spcPct val="80000"/>
              </a:lnSpc>
            </a:pPr>
            <a:r>
              <a:rPr lang="it-IT" sz="2400" smtClean="0"/>
              <a:t>Il campo di concentramento di Dachau fu aperto il 22 marzo 1933, su iniziativa di Himmler che rispondeva agli ordini di Hitler. Il campo era situato nei pressi della cittadina di Dachau, nel sud della Germania. Il lager era costruito sui resti di una vecchia fabbrica, in seguito restaurata ed ampliata dai prigionieri. </a:t>
            </a:r>
          </a:p>
        </p:txBody>
      </p:sp>
      <p:sp>
        <p:nvSpPr>
          <p:cNvPr id="9220" name="Rectangle 4"/>
          <p:cNvSpPr>
            <a:spLocks noGrp="1" noChangeArrowheads="1"/>
          </p:cNvSpPr>
          <p:nvPr>
            <p:ph sz="half" idx="2"/>
          </p:nvPr>
        </p:nvSpPr>
        <p:spPr>
          <a:xfrm>
            <a:off x="4648200" y="1773238"/>
            <a:ext cx="4038600" cy="4624387"/>
          </a:xfrm>
        </p:spPr>
        <p:txBody>
          <a:bodyPr/>
          <a:lstStyle/>
          <a:p>
            <a:pPr eaLnBrk="1" hangingPunct="1"/>
            <a:endParaRPr lang="it-IT" smtClean="0"/>
          </a:p>
        </p:txBody>
      </p:sp>
      <p:sp>
        <p:nvSpPr>
          <p:cNvPr id="9221" name="AutoShape 6" descr="9k="/>
          <p:cNvSpPr>
            <a:spLocks noChangeAspect="1" noChangeArrowheads="1"/>
          </p:cNvSpPr>
          <p:nvPr/>
        </p:nvSpPr>
        <p:spPr bwMode="auto">
          <a:xfrm>
            <a:off x="155575" y="46038"/>
            <a:ext cx="304800" cy="304800"/>
          </a:xfrm>
          <a:prstGeom prst="rect">
            <a:avLst/>
          </a:prstGeom>
          <a:noFill/>
          <a:ln w="9525">
            <a:noFill/>
            <a:miter lim="800000"/>
            <a:headEnd/>
            <a:tailEnd/>
          </a:ln>
        </p:spPr>
        <p:txBody>
          <a:bodyPr/>
          <a:lstStyle/>
          <a:p>
            <a:endParaRPr lang="it-IT"/>
          </a:p>
        </p:txBody>
      </p:sp>
      <p:sp>
        <p:nvSpPr>
          <p:cNvPr id="9222" name="AutoShape 8" descr="9k="/>
          <p:cNvSpPr>
            <a:spLocks noChangeAspect="1" noChangeArrowheads="1"/>
          </p:cNvSpPr>
          <p:nvPr/>
        </p:nvSpPr>
        <p:spPr bwMode="auto">
          <a:xfrm>
            <a:off x="155575" y="46038"/>
            <a:ext cx="304800" cy="304800"/>
          </a:xfrm>
          <a:prstGeom prst="rect">
            <a:avLst/>
          </a:prstGeom>
          <a:noFill/>
          <a:ln w="9525">
            <a:noFill/>
            <a:miter lim="800000"/>
            <a:headEnd/>
            <a:tailEnd/>
          </a:ln>
        </p:spPr>
        <p:txBody>
          <a:bodyPr/>
          <a:lstStyle/>
          <a:p>
            <a:endParaRPr lang="it-IT"/>
          </a:p>
        </p:txBody>
      </p:sp>
      <p:pic>
        <p:nvPicPr>
          <p:cNvPr id="9223" name="Picture 10" descr="55229"/>
          <p:cNvPicPr>
            <a:picLocks noChangeAspect="1" noChangeArrowheads="1"/>
          </p:cNvPicPr>
          <p:nvPr/>
        </p:nvPicPr>
        <p:blipFill>
          <a:blip r:embed="rId2"/>
          <a:srcRect/>
          <a:stretch>
            <a:fillRect/>
          </a:stretch>
        </p:blipFill>
        <p:spPr bwMode="auto">
          <a:xfrm>
            <a:off x="4572000" y="1557338"/>
            <a:ext cx="4176713" cy="45354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Rectangle 4"/>
          <p:cNvSpPr>
            <a:spLocks noGrp="1" noChangeArrowheads="1"/>
          </p:cNvSpPr>
          <p:nvPr>
            <p:ph type="title"/>
          </p:nvPr>
        </p:nvSpPr>
        <p:spPr/>
        <p:txBody>
          <a:bodyPr/>
          <a:lstStyle/>
          <a:p>
            <a:pPr eaLnBrk="1" fontAlgn="auto" hangingPunct="1">
              <a:spcAft>
                <a:spcPts val="0"/>
              </a:spcAft>
              <a:defRPr/>
            </a:pPr>
            <a:r>
              <a:rPr lang="it-IT" sz="4000" dirty="0" smtClean="0">
                <a:solidFill>
                  <a:schemeClr val="accent1">
                    <a:satMod val="150000"/>
                  </a:schemeClr>
                </a:solidFill>
                <a:latin typeface="Comic Sans MS" pitchFamily="66" charset="0"/>
              </a:rPr>
              <a:t>LA STORIA</a:t>
            </a:r>
            <a:endParaRPr lang="it-IT" sz="4000" dirty="0">
              <a:solidFill>
                <a:schemeClr val="accent1">
                  <a:satMod val="150000"/>
                </a:schemeClr>
              </a:solidFill>
            </a:endParaRPr>
          </a:p>
        </p:txBody>
      </p:sp>
      <p:sp>
        <p:nvSpPr>
          <p:cNvPr id="10243" name="Rectangle 5"/>
          <p:cNvSpPr>
            <a:spLocks noGrp="1" noChangeArrowheads="1"/>
          </p:cNvSpPr>
          <p:nvPr>
            <p:ph sz="half" idx="1"/>
          </p:nvPr>
        </p:nvSpPr>
        <p:spPr>
          <a:xfrm>
            <a:off x="457200" y="1773238"/>
            <a:ext cx="4038600" cy="4624387"/>
          </a:xfrm>
        </p:spPr>
        <p:txBody>
          <a:bodyPr/>
          <a:lstStyle/>
          <a:p>
            <a:pPr eaLnBrk="1" hangingPunct="1">
              <a:lnSpc>
                <a:spcPct val="80000"/>
              </a:lnSpc>
            </a:pPr>
            <a:r>
              <a:rPr lang="it-IT" sz="3200" smtClean="0"/>
              <a:t>Il terreno non                 era adatto alla           salute dei             prigionieri essendo paludoso e                       con un clima                  umido e nebbioso.</a:t>
            </a:r>
            <a:br>
              <a:rPr lang="it-IT" sz="3200" smtClean="0"/>
            </a:br>
            <a:endParaRPr lang="it-IT" sz="3200" smtClean="0"/>
          </a:p>
        </p:txBody>
      </p:sp>
      <p:sp>
        <p:nvSpPr>
          <p:cNvPr id="10244" name="Rectangle 6"/>
          <p:cNvSpPr>
            <a:spLocks noGrp="1" noChangeArrowheads="1"/>
          </p:cNvSpPr>
          <p:nvPr>
            <p:ph sz="half" idx="2"/>
          </p:nvPr>
        </p:nvSpPr>
        <p:spPr>
          <a:xfrm>
            <a:off x="4648200" y="1773238"/>
            <a:ext cx="4038600" cy="4624387"/>
          </a:xfrm>
        </p:spPr>
        <p:txBody>
          <a:bodyPr/>
          <a:lstStyle/>
          <a:p>
            <a:pPr eaLnBrk="1" hangingPunct="1">
              <a:lnSpc>
                <a:spcPct val="80000"/>
              </a:lnSpc>
            </a:pPr>
            <a:endParaRPr lang="it-IT" sz="2400" smtClean="0"/>
          </a:p>
        </p:txBody>
      </p:sp>
      <p:pic>
        <p:nvPicPr>
          <p:cNvPr id="10245" name="Picture 8" descr="320px-Concentration_camp_dachau_aerial_view"/>
          <p:cNvPicPr>
            <a:picLocks noChangeAspect="1" noChangeArrowheads="1"/>
          </p:cNvPicPr>
          <p:nvPr/>
        </p:nvPicPr>
        <p:blipFill>
          <a:blip r:embed="rId2"/>
          <a:srcRect/>
          <a:stretch>
            <a:fillRect/>
          </a:stretch>
        </p:blipFill>
        <p:spPr bwMode="auto">
          <a:xfrm>
            <a:off x="4513263" y="1628775"/>
            <a:ext cx="4630737" cy="39592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Rectangle 4"/>
          <p:cNvSpPr>
            <a:spLocks noGrp="1" noChangeArrowheads="1"/>
          </p:cNvSpPr>
          <p:nvPr>
            <p:ph type="title"/>
          </p:nvPr>
        </p:nvSpPr>
        <p:spPr/>
        <p:txBody>
          <a:bodyPr/>
          <a:lstStyle/>
          <a:p>
            <a:pPr eaLnBrk="1" fontAlgn="auto" hangingPunct="1">
              <a:spcAft>
                <a:spcPts val="0"/>
              </a:spcAft>
              <a:defRPr/>
            </a:pPr>
            <a:r>
              <a:rPr lang="it-IT" sz="4000" dirty="0" smtClean="0">
                <a:solidFill>
                  <a:schemeClr val="accent1">
                    <a:satMod val="150000"/>
                  </a:schemeClr>
                </a:solidFill>
                <a:latin typeface="Comic Sans MS" pitchFamily="66" charset="0"/>
              </a:rPr>
              <a:t>LA STORIA</a:t>
            </a:r>
            <a:endParaRPr lang="it-IT" sz="4000" dirty="0">
              <a:solidFill>
                <a:schemeClr val="accent1">
                  <a:satMod val="150000"/>
                </a:schemeClr>
              </a:solidFill>
            </a:endParaRPr>
          </a:p>
        </p:txBody>
      </p:sp>
      <p:sp>
        <p:nvSpPr>
          <p:cNvPr id="11267" name="Rectangle 5"/>
          <p:cNvSpPr>
            <a:spLocks noGrp="1" noChangeArrowheads="1"/>
          </p:cNvSpPr>
          <p:nvPr>
            <p:ph sz="half" idx="1"/>
          </p:nvPr>
        </p:nvSpPr>
        <p:spPr>
          <a:xfrm>
            <a:off x="457200" y="1773238"/>
            <a:ext cx="4038600" cy="4624387"/>
          </a:xfrm>
        </p:spPr>
        <p:txBody>
          <a:bodyPr/>
          <a:lstStyle/>
          <a:p>
            <a:pPr eaLnBrk="1" hangingPunct="1">
              <a:lnSpc>
                <a:spcPct val="90000"/>
              </a:lnSpc>
            </a:pPr>
            <a:r>
              <a:rPr lang="it-IT" sz="3200" smtClean="0"/>
              <a:t>Dachau servì da modello a tutti i lager nazisti costruiti in seguito.  Nel campo furono internate circa 200 000 persone;  41 500  persero la vita.</a:t>
            </a:r>
            <a:r>
              <a:rPr lang="it-IT" sz="4400" smtClean="0"/>
              <a:t> </a:t>
            </a:r>
            <a:endParaRPr lang="it-IT" smtClean="0"/>
          </a:p>
          <a:p>
            <a:pPr eaLnBrk="1" hangingPunct="1">
              <a:lnSpc>
                <a:spcPct val="90000"/>
              </a:lnSpc>
            </a:pPr>
            <a:endParaRPr lang="it-IT" smtClean="0"/>
          </a:p>
        </p:txBody>
      </p:sp>
      <p:sp>
        <p:nvSpPr>
          <p:cNvPr id="11268" name="Rectangle 6"/>
          <p:cNvSpPr>
            <a:spLocks noGrp="1" noChangeArrowheads="1"/>
          </p:cNvSpPr>
          <p:nvPr>
            <p:ph sz="half" idx="2"/>
          </p:nvPr>
        </p:nvSpPr>
        <p:spPr>
          <a:xfrm>
            <a:off x="4648200" y="1773238"/>
            <a:ext cx="4038600" cy="4624387"/>
          </a:xfrm>
        </p:spPr>
        <p:txBody>
          <a:bodyPr/>
          <a:lstStyle/>
          <a:p>
            <a:pPr eaLnBrk="1" hangingPunct="1">
              <a:lnSpc>
                <a:spcPct val="90000"/>
              </a:lnSpc>
            </a:pPr>
            <a:endParaRPr lang="it-IT" smtClean="0"/>
          </a:p>
        </p:txBody>
      </p:sp>
      <p:pic>
        <p:nvPicPr>
          <p:cNvPr id="11269" name="Picture 8" descr="74577"/>
          <p:cNvPicPr>
            <a:picLocks noChangeAspect="1" noChangeArrowheads="1"/>
          </p:cNvPicPr>
          <p:nvPr/>
        </p:nvPicPr>
        <p:blipFill>
          <a:blip r:embed="rId2"/>
          <a:srcRect/>
          <a:stretch>
            <a:fillRect/>
          </a:stretch>
        </p:blipFill>
        <p:spPr bwMode="auto">
          <a:xfrm>
            <a:off x="4643438" y="1700213"/>
            <a:ext cx="4105275" cy="43211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Rectangle 4"/>
          <p:cNvSpPr>
            <a:spLocks noGrp="1" noChangeArrowheads="1"/>
          </p:cNvSpPr>
          <p:nvPr>
            <p:ph type="title"/>
          </p:nvPr>
        </p:nvSpPr>
        <p:spPr/>
        <p:txBody>
          <a:bodyPr/>
          <a:lstStyle/>
          <a:p>
            <a:pPr eaLnBrk="1" fontAlgn="auto" hangingPunct="1">
              <a:spcAft>
                <a:spcPts val="0"/>
              </a:spcAft>
              <a:defRPr/>
            </a:pPr>
            <a:r>
              <a:rPr lang="it-IT" sz="4000" dirty="0" smtClean="0">
                <a:solidFill>
                  <a:schemeClr val="accent1">
                    <a:satMod val="150000"/>
                  </a:schemeClr>
                </a:solidFill>
                <a:latin typeface="Comic Sans MS" pitchFamily="66" charset="0"/>
              </a:rPr>
              <a:t>LA STORIA</a:t>
            </a:r>
            <a:endParaRPr lang="it-IT" sz="4000" dirty="0">
              <a:solidFill>
                <a:schemeClr val="accent1">
                  <a:satMod val="150000"/>
                </a:schemeClr>
              </a:solidFill>
            </a:endParaRPr>
          </a:p>
        </p:txBody>
      </p:sp>
      <p:sp>
        <p:nvSpPr>
          <p:cNvPr id="12291" name="Rectangle 5"/>
          <p:cNvSpPr>
            <a:spLocks noGrp="1" noChangeArrowheads="1"/>
          </p:cNvSpPr>
          <p:nvPr>
            <p:ph sz="half" idx="1"/>
          </p:nvPr>
        </p:nvSpPr>
        <p:spPr>
          <a:xfrm>
            <a:off x="457200" y="1773238"/>
            <a:ext cx="4038600" cy="4624387"/>
          </a:xfrm>
        </p:spPr>
        <p:txBody>
          <a:bodyPr/>
          <a:lstStyle/>
          <a:p>
            <a:pPr eaLnBrk="1" hangingPunct="1">
              <a:lnSpc>
                <a:spcPct val="90000"/>
              </a:lnSpc>
            </a:pPr>
            <a:r>
              <a:rPr lang="it-IT" smtClean="0"/>
              <a:t>Per arrivare al campo, </a:t>
            </a:r>
          </a:p>
          <a:p>
            <a:pPr eaLnBrk="1" hangingPunct="1">
              <a:lnSpc>
                <a:spcPct val="90000"/>
              </a:lnSpc>
              <a:buFont typeface="Wingdings 2" pitchFamily="18" charset="2"/>
              <a:buNone/>
            </a:pPr>
            <a:r>
              <a:rPr lang="it-IT" smtClean="0"/>
              <a:t>	i deportati percorrevano una larga strada  al termine della quale era situato un cancello in ferro battuto chiamato</a:t>
            </a:r>
          </a:p>
          <a:p>
            <a:pPr eaLnBrk="1" hangingPunct="1">
              <a:lnSpc>
                <a:spcPct val="90000"/>
              </a:lnSpc>
              <a:buFont typeface="Wingdings 2" pitchFamily="18" charset="2"/>
              <a:buNone/>
            </a:pPr>
            <a:r>
              <a:rPr lang="it-IT" smtClean="0"/>
              <a:t>	</a:t>
            </a:r>
            <a:r>
              <a:rPr lang="it-IT" b="1" smtClean="0"/>
              <a:t>"porta dell'inferno" </a:t>
            </a:r>
          </a:p>
          <a:p>
            <a:pPr eaLnBrk="1" hangingPunct="1">
              <a:lnSpc>
                <a:spcPct val="90000"/>
              </a:lnSpc>
              <a:buFont typeface="Wingdings 2" pitchFamily="18" charset="2"/>
              <a:buNone/>
            </a:pPr>
            <a:r>
              <a:rPr lang="it-IT" b="1" smtClean="0"/>
              <a:t>	</a:t>
            </a:r>
            <a:r>
              <a:rPr lang="it-IT" smtClean="0"/>
              <a:t>sul quale era riportata la scritta: “Arbeit macht frei" </a:t>
            </a:r>
          </a:p>
          <a:p>
            <a:pPr eaLnBrk="1" hangingPunct="1">
              <a:lnSpc>
                <a:spcPct val="90000"/>
              </a:lnSpc>
              <a:buFont typeface="Wingdings 2" pitchFamily="18" charset="2"/>
              <a:buNone/>
            </a:pPr>
            <a:r>
              <a:rPr lang="it-IT" smtClean="0"/>
              <a:t>	(</a:t>
            </a:r>
            <a:r>
              <a:rPr lang="it-IT" i="1" smtClean="0"/>
              <a:t>Il lavoro rende liberi</a:t>
            </a:r>
            <a:r>
              <a:rPr lang="it-IT" smtClean="0"/>
              <a:t>).</a:t>
            </a:r>
          </a:p>
          <a:p>
            <a:pPr eaLnBrk="1" hangingPunct="1">
              <a:lnSpc>
                <a:spcPct val="90000"/>
              </a:lnSpc>
            </a:pPr>
            <a:endParaRPr lang="it-IT" smtClean="0"/>
          </a:p>
        </p:txBody>
      </p:sp>
      <p:sp>
        <p:nvSpPr>
          <p:cNvPr id="12292" name="Rectangle 6"/>
          <p:cNvSpPr>
            <a:spLocks noGrp="1" noChangeArrowheads="1"/>
          </p:cNvSpPr>
          <p:nvPr>
            <p:ph sz="half" idx="2"/>
          </p:nvPr>
        </p:nvSpPr>
        <p:spPr>
          <a:xfrm>
            <a:off x="4648200" y="1773238"/>
            <a:ext cx="4038600" cy="4624387"/>
          </a:xfrm>
        </p:spPr>
        <p:txBody>
          <a:bodyPr/>
          <a:lstStyle/>
          <a:p>
            <a:pPr eaLnBrk="1" hangingPunct="1">
              <a:lnSpc>
                <a:spcPct val="90000"/>
              </a:lnSpc>
            </a:pPr>
            <a:endParaRPr lang="it-IT" smtClean="0"/>
          </a:p>
        </p:txBody>
      </p:sp>
      <p:sp>
        <p:nvSpPr>
          <p:cNvPr id="12293" name="Rectangle 7"/>
          <p:cNvSpPr>
            <a:spLocks noChangeArrowheads="1"/>
          </p:cNvSpPr>
          <p:nvPr/>
        </p:nvSpPr>
        <p:spPr bwMode="auto">
          <a:xfrm>
            <a:off x="-4567238" y="3163888"/>
            <a:ext cx="263525" cy="311150"/>
          </a:xfrm>
          <a:prstGeom prst="rect">
            <a:avLst/>
          </a:prstGeom>
          <a:noFill/>
          <a:ln w="9525">
            <a:noFill/>
            <a:miter lim="800000"/>
            <a:headEnd/>
            <a:tailEnd/>
          </a:ln>
        </p:spPr>
        <p:txBody>
          <a:bodyPr wrap="none">
            <a:spAutoFit/>
          </a:bodyPr>
          <a:lstStyle/>
          <a:p>
            <a:pPr>
              <a:lnSpc>
                <a:spcPct val="80000"/>
              </a:lnSpc>
              <a:spcBef>
                <a:spcPct val="20000"/>
              </a:spcBef>
              <a:buFontTx/>
              <a:buChar char="•"/>
            </a:pPr>
            <a:endParaRPr lang="it-IT"/>
          </a:p>
        </p:txBody>
      </p:sp>
      <p:pic>
        <p:nvPicPr>
          <p:cNvPr id="12294" name="Picture 10" descr="I:\DACHAU\dachau.jpg"/>
          <p:cNvPicPr>
            <a:picLocks noChangeAspect="1" noChangeArrowheads="1"/>
          </p:cNvPicPr>
          <p:nvPr/>
        </p:nvPicPr>
        <p:blipFill>
          <a:blip r:embed="rId2"/>
          <a:srcRect/>
          <a:stretch>
            <a:fillRect/>
          </a:stretch>
        </p:blipFill>
        <p:spPr bwMode="auto">
          <a:xfrm>
            <a:off x="4667250" y="1785938"/>
            <a:ext cx="4048125" cy="42148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Rectangle 4"/>
          <p:cNvSpPr>
            <a:spLocks noGrp="1" noChangeArrowheads="1"/>
          </p:cNvSpPr>
          <p:nvPr>
            <p:ph type="title"/>
          </p:nvPr>
        </p:nvSpPr>
        <p:spPr/>
        <p:txBody>
          <a:bodyPr/>
          <a:lstStyle/>
          <a:p>
            <a:pPr eaLnBrk="1" fontAlgn="auto" hangingPunct="1">
              <a:spcAft>
                <a:spcPts val="0"/>
              </a:spcAft>
              <a:defRPr/>
            </a:pPr>
            <a:r>
              <a:rPr lang="it-IT" sz="4000" dirty="0" smtClean="0">
                <a:solidFill>
                  <a:schemeClr val="accent1">
                    <a:satMod val="150000"/>
                  </a:schemeClr>
                </a:solidFill>
                <a:latin typeface="Comic Sans MS" pitchFamily="66" charset="0"/>
              </a:rPr>
              <a:t>LA STORIA</a:t>
            </a:r>
            <a:endParaRPr lang="it-IT" sz="4000" dirty="0">
              <a:solidFill>
                <a:schemeClr val="accent1">
                  <a:satMod val="150000"/>
                </a:schemeClr>
              </a:solidFill>
            </a:endParaRPr>
          </a:p>
        </p:txBody>
      </p:sp>
      <p:sp>
        <p:nvSpPr>
          <p:cNvPr id="13315" name="Rectangle 5"/>
          <p:cNvSpPr>
            <a:spLocks noGrp="1" noChangeArrowheads="1"/>
          </p:cNvSpPr>
          <p:nvPr>
            <p:ph sz="half" idx="1"/>
          </p:nvPr>
        </p:nvSpPr>
        <p:spPr>
          <a:xfrm>
            <a:off x="457200" y="1773238"/>
            <a:ext cx="4038600" cy="4624387"/>
          </a:xfrm>
        </p:spPr>
        <p:txBody>
          <a:bodyPr/>
          <a:lstStyle/>
          <a:p>
            <a:pPr eaLnBrk="1" hangingPunct="1"/>
            <a:r>
              <a:rPr lang="it-IT" smtClean="0"/>
              <a:t>Dachau, insieme ad Auschwitz, rappresenta il </a:t>
            </a:r>
          </a:p>
          <a:p>
            <a:pPr eaLnBrk="1" hangingPunct="1">
              <a:buFont typeface="Wingdings 2" pitchFamily="18" charset="2"/>
              <a:buNone/>
            </a:pPr>
            <a:r>
              <a:rPr lang="it-IT" smtClean="0"/>
              <a:t>	simbolo dei campi di concentramento nazisti in quanto molto conosciuto.</a:t>
            </a:r>
          </a:p>
          <a:p>
            <a:pPr eaLnBrk="1" hangingPunct="1"/>
            <a:endParaRPr lang="it-IT" smtClean="0"/>
          </a:p>
        </p:txBody>
      </p:sp>
      <p:sp>
        <p:nvSpPr>
          <p:cNvPr id="13316" name="Rectangle 6"/>
          <p:cNvSpPr>
            <a:spLocks noGrp="1" noChangeArrowheads="1"/>
          </p:cNvSpPr>
          <p:nvPr>
            <p:ph sz="half" idx="2"/>
          </p:nvPr>
        </p:nvSpPr>
        <p:spPr>
          <a:xfrm>
            <a:off x="4648200" y="1773238"/>
            <a:ext cx="4038600" cy="4624387"/>
          </a:xfrm>
        </p:spPr>
        <p:txBody>
          <a:bodyPr/>
          <a:lstStyle/>
          <a:p>
            <a:pPr eaLnBrk="1" hangingPunct="1"/>
            <a:endParaRPr lang="it-IT" smtClean="0"/>
          </a:p>
        </p:txBody>
      </p:sp>
      <p:pic>
        <p:nvPicPr>
          <p:cNvPr id="13317" name="Picture 8" descr="auschwitz3b6012hz4"/>
          <p:cNvPicPr>
            <a:picLocks noChangeAspect="1" noChangeArrowheads="1"/>
          </p:cNvPicPr>
          <p:nvPr/>
        </p:nvPicPr>
        <p:blipFill>
          <a:blip r:embed="rId2"/>
          <a:srcRect/>
          <a:stretch>
            <a:fillRect/>
          </a:stretch>
        </p:blipFill>
        <p:spPr bwMode="auto">
          <a:xfrm>
            <a:off x="4716463" y="1628775"/>
            <a:ext cx="4041775" cy="45370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fontAlgn="auto" hangingPunct="1">
              <a:spcAft>
                <a:spcPts val="0"/>
              </a:spcAft>
              <a:defRPr/>
            </a:pPr>
            <a:r>
              <a:rPr lang="it-IT" sz="4400" dirty="0" smtClean="0">
                <a:solidFill>
                  <a:schemeClr val="accent1">
                    <a:satMod val="150000"/>
                  </a:schemeClr>
                </a:solidFill>
                <a:latin typeface="Comic Sans MS" pitchFamily="66" charset="0"/>
              </a:rPr>
              <a:t>I DEPORTATI</a:t>
            </a:r>
            <a:endParaRPr lang="it-IT" sz="4400" dirty="0">
              <a:solidFill>
                <a:schemeClr val="accent1">
                  <a:satMod val="150000"/>
                </a:schemeClr>
              </a:solidFill>
              <a:latin typeface="Comic Sans MS" pitchFamily="66" charset="0"/>
            </a:endParaRPr>
          </a:p>
        </p:txBody>
      </p:sp>
      <p:pic>
        <p:nvPicPr>
          <p:cNvPr id="14339" name="Picture 6" descr="simboli1"/>
          <p:cNvPicPr>
            <a:picLocks noGrp="1" noChangeAspect="1" noChangeArrowheads="1"/>
          </p:cNvPicPr>
          <p:nvPr>
            <p:ph idx="1"/>
          </p:nvPr>
        </p:nvPicPr>
        <p:blipFill>
          <a:blip r:embed="rId2"/>
          <a:srcRect/>
          <a:stretch>
            <a:fillRect/>
          </a:stretch>
        </p:blipFill>
        <p:spPr>
          <a:xfrm>
            <a:off x="1116013" y="1628775"/>
            <a:ext cx="6877050" cy="4525963"/>
          </a:xfr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eaLnBrk="1" fontAlgn="auto" hangingPunct="1">
              <a:spcAft>
                <a:spcPts val="0"/>
              </a:spcAft>
              <a:defRPr/>
            </a:pPr>
            <a:r>
              <a:rPr lang="it-IT" sz="3600" dirty="0" smtClean="0">
                <a:solidFill>
                  <a:schemeClr val="accent1">
                    <a:satMod val="150000"/>
                  </a:schemeClr>
                </a:solidFill>
              </a:rPr>
              <a:t>         </a:t>
            </a:r>
            <a:endParaRPr lang="it-IT" sz="3600" dirty="0">
              <a:solidFill>
                <a:schemeClr val="accent1">
                  <a:satMod val="150000"/>
                </a:schemeClr>
              </a:solidFill>
            </a:endParaRPr>
          </a:p>
        </p:txBody>
      </p:sp>
      <p:pic>
        <p:nvPicPr>
          <p:cNvPr id="15363" name="Segnaposto contenuto 6" descr="davide[1].jpg"/>
          <p:cNvPicPr>
            <a:picLocks noGrp="1" noChangeAspect="1"/>
          </p:cNvPicPr>
          <p:nvPr>
            <p:ph sz="half" idx="1"/>
          </p:nvPr>
        </p:nvPicPr>
        <p:blipFill>
          <a:blip r:embed="rId2"/>
          <a:srcRect/>
          <a:stretch>
            <a:fillRect/>
          </a:stretch>
        </p:blipFill>
        <p:spPr>
          <a:xfrm>
            <a:off x="5715000" y="71438"/>
            <a:ext cx="1738313" cy="1285875"/>
          </a:xfrm>
        </p:spPr>
      </p:pic>
      <p:pic>
        <p:nvPicPr>
          <p:cNvPr id="15364" name="Segnaposto contenuto 8" descr="hitler-mussolini[1].jpg"/>
          <p:cNvPicPr>
            <a:picLocks noGrp="1" noChangeAspect="1"/>
          </p:cNvPicPr>
          <p:nvPr>
            <p:ph sz="half" idx="2"/>
          </p:nvPr>
        </p:nvPicPr>
        <p:blipFill>
          <a:blip r:embed="rId3"/>
          <a:srcRect/>
          <a:stretch>
            <a:fillRect/>
          </a:stretch>
        </p:blipFill>
        <p:spPr>
          <a:xfrm>
            <a:off x="4648200" y="1773238"/>
            <a:ext cx="4038600" cy="4624387"/>
          </a:xfrm>
        </p:spPr>
      </p:pic>
      <p:sp>
        <p:nvSpPr>
          <p:cNvPr id="15365" name="Segnaposto testo 5"/>
          <p:cNvSpPr>
            <a:spLocks noGrp="1"/>
          </p:cNvSpPr>
          <p:nvPr>
            <p:ph type="body" idx="4294967295"/>
          </p:nvPr>
        </p:nvSpPr>
        <p:spPr>
          <a:xfrm>
            <a:off x="214313" y="1643063"/>
            <a:ext cx="3429000" cy="4643437"/>
          </a:xfrm>
        </p:spPr>
        <p:txBody>
          <a:bodyPr/>
          <a:lstStyle/>
          <a:p>
            <a:pPr eaLnBrk="1" hangingPunct="1"/>
            <a:r>
              <a:rPr lang="it-IT" sz="2800" dirty="0" smtClean="0"/>
              <a:t>Secondo Hitler, la “razza Ebrea” era  inferiore a quella “Ariana”.  Quest’ultima era da lui considerata la più potente e l’unica in grado di dominare il Mondo.  </a:t>
            </a:r>
          </a:p>
        </p:txBody>
      </p:sp>
      <p:sp>
        <p:nvSpPr>
          <p:cNvPr id="15366" name="Segnaposto testo 4"/>
          <p:cNvSpPr>
            <a:spLocks noGrp="1"/>
          </p:cNvSpPr>
          <p:nvPr>
            <p:ph type="body" sz="quarter" idx="4294967295"/>
          </p:nvPr>
        </p:nvSpPr>
        <p:spPr>
          <a:xfrm>
            <a:off x="957263" y="428625"/>
            <a:ext cx="8186737" cy="928688"/>
          </a:xfrm>
        </p:spPr>
        <p:txBody>
          <a:bodyPr/>
          <a:lstStyle/>
          <a:p>
            <a:pPr eaLnBrk="1" hangingPunct="1">
              <a:buFont typeface="Wingdings 2" pitchFamily="18" charset="2"/>
              <a:buNone/>
            </a:pPr>
            <a:r>
              <a:rPr lang="it-IT" sz="3600" dirty="0" smtClean="0"/>
              <a:t>        </a:t>
            </a:r>
            <a:r>
              <a:rPr lang="it-IT" sz="3600" b="1" dirty="0" smtClean="0">
                <a:solidFill>
                  <a:srgbClr val="FFC000"/>
                </a:solidFill>
                <a:latin typeface="Comic Sans MS" pitchFamily="66" charset="0"/>
              </a:rPr>
              <a:t>EBREI</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152400"/>
            <a:ext cx="8229600" cy="1251062"/>
          </a:xfrm>
        </p:spPr>
        <p:txBody>
          <a:bodyPr/>
          <a:lstStyle/>
          <a:p>
            <a:pPr eaLnBrk="1" fontAlgn="auto" hangingPunct="1">
              <a:spcAft>
                <a:spcPts val="0"/>
              </a:spcAft>
              <a:defRPr/>
            </a:pPr>
            <a:r>
              <a:rPr lang="it-IT" sz="3200" b="0" dirty="0" smtClean="0">
                <a:solidFill>
                  <a:schemeClr val="accent1">
                    <a:satMod val="150000"/>
                  </a:schemeClr>
                </a:solidFill>
              </a:rPr>
              <a:t>     </a:t>
            </a:r>
            <a:r>
              <a:rPr lang="it-IT" sz="3600" dirty="0" smtClean="0">
                <a:solidFill>
                  <a:schemeClr val="accent1">
                    <a:satMod val="150000"/>
                  </a:schemeClr>
                </a:solidFill>
                <a:latin typeface="Comic Sans MS" pitchFamily="66" charset="0"/>
              </a:rPr>
              <a:t>OMOSESSUALI</a:t>
            </a:r>
            <a:endParaRPr lang="it-IT" sz="3600" dirty="0">
              <a:solidFill>
                <a:schemeClr val="accent1">
                  <a:satMod val="150000"/>
                </a:schemeClr>
              </a:solidFill>
              <a:latin typeface="Comic Sans MS" pitchFamily="66" charset="0"/>
            </a:endParaRPr>
          </a:p>
        </p:txBody>
      </p:sp>
      <p:sp>
        <p:nvSpPr>
          <p:cNvPr id="16387" name="Segnaposto contenuto 10"/>
          <p:cNvSpPr>
            <a:spLocks noGrp="1"/>
          </p:cNvSpPr>
          <p:nvPr>
            <p:ph sz="half" idx="1"/>
          </p:nvPr>
        </p:nvSpPr>
        <p:spPr>
          <a:xfrm>
            <a:off x="457200" y="1600200"/>
            <a:ext cx="3471863" cy="4900613"/>
          </a:xfrm>
        </p:spPr>
        <p:txBody>
          <a:bodyPr/>
          <a:lstStyle/>
          <a:p>
            <a:pPr eaLnBrk="1" hangingPunct="1"/>
            <a:r>
              <a:rPr lang="it-IT" sz="3200" smtClean="0"/>
              <a:t>Erano considerati inutili e indegni di essere trattati come persone normali.</a:t>
            </a:r>
          </a:p>
        </p:txBody>
      </p:sp>
      <p:pic>
        <p:nvPicPr>
          <p:cNvPr id="16388" name="Segnaposto contenuto 12" descr="omosessuali-300x252[1].jpg"/>
          <p:cNvPicPr>
            <a:picLocks noGrp="1" noChangeAspect="1"/>
          </p:cNvPicPr>
          <p:nvPr>
            <p:ph sz="half" idx="2"/>
          </p:nvPr>
        </p:nvPicPr>
        <p:blipFill>
          <a:blip r:embed="rId2"/>
          <a:srcRect/>
          <a:stretch>
            <a:fillRect/>
          </a:stretch>
        </p:blipFill>
        <p:spPr>
          <a:xfrm>
            <a:off x="4714875" y="1714500"/>
            <a:ext cx="3857625" cy="4214813"/>
          </a:xfrm>
        </p:spPr>
      </p:pic>
      <p:sp>
        <p:nvSpPr>
          <p:cNvPr id="5" name="Triangolo isoscele 4"/>
          <p:cNvSpPr/>
          <p:nvPr/>
        </p:nvSpPr>
        <p:spPr>
          <a:xfrm rot="10800000">
            <a:off x="5643563" y="357188"/>
            <a:ext cx="1071562" cy="928687"/>
          </a:xfrm>
          <a:prstGeom prst="triangle">
            <a:avLst/>
          </a:prstGeom>
          <a:solidFill>
            <a:srgbClr val="FF66CC"/>
          </a:solidFill>
          <a:ln>
            <a:solidFill>
              <a:srgbClr val="FF66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o">
  <a:themeElements>
    <a:clrScheme name="Modulo">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o">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Modulo">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themeOverride>
</file>

<file path=ppt/theme/themeOverride2.xml><?xml version="1.0" encoding="utf-8"?>
<a:themeOverride xmlns:a="http://schemas.openxmlformats.org/drawingml/2006/main">
  <a:clrScheme name="Modulo">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themeOverride>
</file>

<file path=docProps/app.xml><?xml version="1.0" encoding="utf-8"?>
<Properties xmlns="http://schemas.openxmlformats.org/officeDocument/2006/extended-properties" xmlns:vt="http://schemas.openxmlformats.org/officeDocument/2006/docPropsVTypes">
  <Template>Module</Template>
  <TotalTime>301</TotalTime>
  <Words>482</Words>
  <Application>Microsoft Office PowerPoint</Application>
  <PresentationFormat>Presentazione su schermo (4:3)</PresentationFormat>
  <Paragraphs>69</Paragraphs>
  <Slides>19</Slides>
  <Notes>1</Notes>
  <HiddenSlides>0</HiddenSlides>
  <MMClips>0</MMClips>
  <ScaleCrop>false</ScaleCrop>
  <HeadingPairs>
    <vt:vector size="4" baseType="variant">
      <vt:variant>
        <vt:lpstr>Tema</vt:lpstr>
      </vt:variant>
      <vt:variant>
        <vt:i4>1</vt:i4>
      </vt:variant>
      <vt:variant>
        <vt:lpstr>Titoli diapositive</vt:lpstr>
      </vt:variant>
      <vt:variant>
        <vt:i4>19</vt:i4>
      </vt:variant>
    </vt:vector>
  </HeadingPairs>
  <TitlesOfParts>
    <vt:vector size="20" baseType="lpstr">
      <vt:lpstr>Modulo</vt:lpstr>
      <vt:lpstr>DACHAU</vt:lpstr>
      <vt:lpstr>LA STORIA</vt:lpstr>
      <vt:lpstr>LA STORIA</vt:lpstr>
      <vt:lpstr>LA STORIA</vt:lpstr>
      <vt:lpstr>LA STORIA</vt:lpstr>
      <vt:lpstr>LA STORIA</vt:lpstr>
      <vt:lpstr>I DEPORTATI</vt:lpstr>
      <vt:lpstr>         </vt:lpstr>
      <vt:lpstr>     OMOSESSUALI</vt:lpstr>
      <vt:lpstr>   OPPOSITORI  POLITICI    </vt:lpstr>
      <vt:lpstr> CRIMINALI</vt:lpstr>
      <vt:lpstr>  IMMIGRATI</vt:lpstr>
      <vt:lpstr> TESTIMONI DI GEOVA</vt:lpstr>
      <vt:lpstr>      NOMADI (ROM E SINTI)</vt:lpstr>
      <vt:lpstr>CONTRASSEGNI SPECIALI</vt:lpstr>
      <vt:lpstr>LE TESTIMONIANZE</vt:lpstr>
      <vt:lpstr>Bigatti Gian Battista</vt:lpstr>
      <vt:lpstr>Bigatti Gian Battista</vt:lpstr>
      <vt:lpstr>Diapositiva 19</vt:lpstr>
    </vt:vector>
  </TitlesOfParts>
  <Company>Casa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DACHAU</dc:title>
  <dc:creator>Bigatti</dc:creator>
  <cp:lastModifiedBy>computer</cp:lastModifiedBy>
  <cp:revision>27</cp:revision>
  <dcterms:created xsi:type="dcterms:W3CDTF">2013-02-13T14:25:26Z</dcterms:created>
  <dcterms:modified xsi:type="dcterms:W3CDTF">2013-02-16T06:40:47Z</dcterms:modified>
</cp:coreProperties>
</file>