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custShowLst>
    <p:custShow name="Presentazione personalizzata 1" id="0">
      <p:sldLst>
        <p:sld r:id="rId2"/>
      </p:sldLst>
    </p:custShow>
  </p:custShow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2"/>
    <p:penClr>
      <a:srgbClr val="FF0000"/>
    </p:penClr>
  </p:showPr>
  <p:clrMru>
    <a:srgbClr val="FF5050"/>
    <a:srgbClr val="00CC00"/>
    <a:srgbClr val="008000"/>
    <a:srgbClr val="FF3300"/>
    <a:srgbClr val="0066FF"/>
    <a:srgbClr val="800000"/>
    <a:srgbClr val="66FFFF"/>
    <a:srgbClr val="FFFF99"/>
    <a:srgbClr val="BAC8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4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31/01/2014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31/01/2014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Documents%20and%20Settings\milvia\Desktop\003_bella_ciao-2.mp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slideLayout" Target="../slideLayouts/slideLayout2.xml"/><Relationship Id="rId16" Type="http://schemas.openxmlformats.org/officeDocument/2006/relationships/image" Target="../media/image29.jpeg"/><Relationship Id="rId1" Type="http://schemas.openxmlformats.org/officeDocument/2006/relationships/audio" Target="file:///C:\Documents%20and%20Settings\milvia\Desktop\x.mp3" TargetMode="Externa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npinerviano.files.wordpress.com/2009/01/partigiani-torino.jpg%3Fw%3D500%26h%3D354"/>
          <p:cNvPicPr>
            <a:picLocks noChangeAspect="1" noChangeArrowheads="1"/>
          </p:cNvPicPr>
          <p:nvPr/>
        </p:nvPicPr>
        <p:blipFill>
          <a:blip r:embed="rId2" cstate="print"/>
          <a:srcRect/>
          <a:stretch>
            <a:fillRect/>
          </a:stretch>
        </p:blipFill>
        <p:spPr bwMode="auto">
          <a:xfrm>
            <a:off x="-436714" y="0"/>
            <a:ext cx="9580714" cy="6858000"/>
          </a:xfrm>
          <a:prstGeom prst="rect">
            <a:avLst/>
          </a:prstGeom>
          <a:noFill/>
        </p:spPr>
      </p:pic>
      <p:sp>
        <p:nvSpPr>
          <p:cNvPr id="2" name="Titolo 1"/>
          <p:cNvSpPr>
            <a:spLocks noGrp="1"/>
          </p:cNvSpPr>
          <p:nvPr>
            <p:ph type="ctrTitle"/>
          </p:nvPr>
        </p:nvSpPr>
        <p:spPr/>
        <p:txBody>
          <a:bodyPr>
            <a:normAutofit/>
          </a:bodyPr>
          <a:lstStyle/>
          <a:p>
            <a:r>
              <a:rPr lang="it-IT" sz="7200" dirty="0" smtClean="0">
                <a:solidFill>
                  <a:schemeClr val="bg1"/>
                </a:solidFill>
                <a:latin typeface="Cooper Black" pitchFamily="18" charset="0"/>
              </a:rPr>
              <a:t>I PARTIGIANI</a:t>
            </a:r>
            <a:endParaRPr lang="it-IT" sz="7200" dirty="0">
              <a:solidFill>
                <a:schemeClr val="bg1"/>
              </a:solidFill>
              <a:latin typeface="Cooper Black" pitchFamily="18" charset="0"/>
            </a:endParaRPr>
          </a:p>
        </p:txBody>
      </p:sp>
      <p:sp>
        <p:nvSpPr>
          <p:cNvPr id="3" name="Sottotitolo 2"/>
          <p:cNvSpPr>
            <a:spLocks noGrp="1"/>
          </p:cNvSpPr>
          <p:nvPr>
            <p:ph type="subTitle" idx="1"/>
          </p:nvPr>
        </p:nvSpPr>
        <p:spPr/>
        <p:txBody>
          <a:bodyPr/>
          <a:lstStyle/>
          <a:p>
            <a:endParaRPr lang="it-IT"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5050"/>
                </a:solidFill>
              </a:rPr>
              <a:t>Musiche dai partigiani ai giorni nostri</a:t>
            </a:r>
            <a:endParaRPr lang="it-IT" dirty="0">
              <a:solidFill>
                <a:srgbClr val="FF5050"/>
              </a:solidFill>
            </a:endParaRPr>
          </a:p>
        </p:txBody>
      </p:sp>
      <p:sp>
        <p:nvSpPr>
          <p:cNvPr id="3" name="Segnaposto contenuto 2"/>
          <p:cNvSpPr>
            <a:spLocks noGrp="1"/>
          </p:cNvSpPr>
          <p:nvPr>
            <p:ph idx="1"/>
          </p:nvPr>
        </p:nvSpPr>
        <p:spPr/>
        <p:txBody>
          <a:bodyPr numCol="2">
            <a:normAutofit fontScale="25000" lnSpcReduction="20000"/>
          </a:bodyPr>
          <a:lstStyle/>
          <a:p>
            <a:pPr>
              <a:buNone/>
            </a:pPr>
            <a:r>
              <a:rPr lang="it-IT" sz="6200" b="1" dirty="0" smtClean="0"/>
              <a:t>      </a:t>
            </a:r>
          </a:p>
          <a:p>
            <a:pPr>
              <a:buNone/>
            </a:pPr>
            <a:r>
              <a:rPr lang="it-IT" sz="8000" b="1" dirty="0" smtClean="0">
                <a:latin typeface="+mj-lt"/>
              </a:rPr>
              <a:t>      O BELLA </a:t>
            </a:r>
            <a:r>
              <a:rPr lang="it-IT" sz="8000" b="1" dirty="0" err="1" smtClean="0">
                <a:latin typeface="+mj-lt"/>
              </a:rPr>
              <a:t>CIAO…</a:t>
            </a:r>
            <a:endParaRPr lang="it-IT" sz="8000" b="1" dirty="0" smtClean="0">
              <a:latin typeface="+mj-lt"/>
            </a:endParaRPr>
          </a:p>
          <a:p>
            <a:pPr>
              <a:buNone/>
            </a:pPr>
            <a:r>
              <a:rPr lang="it-IT" sz="6200" b="1" dirty="0" smtClean="0"/>
              <a:t>        «</a:t>
            </a:r>
            <a:r>
              <a:rPr lang="it-IT" sz="6200" dirty="0" smtClean="0"/>
              <a:t> Una mattina mi son svegliato,</a:t>
            </a:r>
            <a:br>
              <a:rPr lang="it-IT" sz="6200" dirty="0" smtClean="0"/>
            </a:br>
            <a:r>
              <a:rPr lang="it-IT" sz="6200" dirty="0" smtClean="0"/>
              <a:t>o bella, ciao! bella, ciao! bella, ciao, </a:t>
            </a:r>
            <a:r>
              <a:rPr lang="it-IT" sz="6200" dirty="0" err="1" smtClean="0"/>
              <a:t>ciao</a:t>
            </a:r>
            <a:r>
              <a:rPr lang="it-IT" sz="6200" dirty="0" smtClean="0"/>
              <a:t>, ciao!</a:t>
            </a:r>
            <a:br>
              <a:rPr lang="it-IT" sz="6200" dirty="0" smtClean="0"/>
            </a:br>
            <a:r>
              <a:rPr lang="it-IT" sz="6200" dirty="0" smtClean="0"/>
              <a:t>Una mattina mi son </a:t>
            </a:r>
            <a:r>
              <a:rPr lang="it-IT" sz="6200" dirty="0" smtClean="0"/>
              <a:t>svegliato e </a:t>
            </a:r>
            <a:r>
              <a:rPr lang="it-IT" sz="6200" dirty="0" smtClean="0"/>
              <a:t>ho trovato l'</a:t>
            </a:r>
            <a:r>
              <a:rPr lang="it-IT" sz="6200" dirty="0" err="1" smtClean="0"/>
              <a:t>invasor</a:t>
            </a:r>
            <a:r>
              <a:rPr lang="it-IT" sz="6200" dirty="0" smtClean="0"/>
              <a:t>.</a:t>
            </a:r>
            <a:br>
              <a:rPr lang="it-IT" sz="6200" dirty="0" smtClean="0"/>
            </a:br>
            <a:r>
              <a:rPr lang="it-IT" sz="6200" dirty="0" smtClean="0"/>
              <a:t/>
            </a:r>
            <a:br>
              <a:rPr lang="it-IT" sz="6200" dirty="0" smtClean="0"/>
            </a:br>
            <a:r>
              <a:rPr lang="it-IT" sz="6200" dirty="0" smtClean="0"/>
              <a:t>O partigiano, portami via,</a:t>
            </a:r>
            <a:br>
              <a:rPr lang="it-IT" sz="6200" dirty="0" smtClean="0"/>
            </a:br>
            <a:r>
              <a:rPr lang="it-IT" sz="6200" dirty="0" smtClean="0"/>
              <a:t>o bella, ciao! bella, ciao! bella, ciao, </a:t>
            </a:r>
            <a:r>
              <a:rPr lang="it-IT" sz="6200" dirty="0" err="1" smtClean="0"/>
              <a:t>ciao</a:t>
            </a:r>
            <a:r>
              <a:rPr lang="it-IT" sz="6200" dirty="0" smtClean="0"/>
              <a:t>, ciao!</a:t>
            </a:r>
            <a:br>
              <a:rPr lang="it-IT" sz="6200" dirty="0" smtClean="0"/>
            </a:br>
            <a:r>
              <a:rPr lang="it-IT" sz="6200" dirty="0" smtClean="0"/>
              <a:t>O partigiano, portami via,</a:t>
            </a:r>
            <a:br>
              <a:rPr lang="it-IT" sz="6200" dirty="0" smtClean="0"/>
            </a:br>
            <a:r>
              <a:rPr lang="it-IT" sz="6200" dirty="0" smtClean="0"/>
              <a:t>ché mi sento di morir.</a:t>
            </a:r>
            <a:br>
              <a:rPr lang="it-IT" sz="6200" dirty="0" smtClean="0"/>
            </a:br>
            <a:r>
              <a:rPr lang="it-IT" sz="6200" dirty="0" smtClean="0"/>
              <a:t/>
            </a:r>
            <a:br>
              <a:rPr lang="it-IT" sz="6200" dirty="0" smtClean="0"/>
            </a:br>
            <a:r>
              <a:rPr lang="it-IT" sz="6200" dirty="0" smtClean="0"/>
              <a:t>E se io muoio da partigiano,</a:t>
            </a:r>
            <a:br>
              <a:rPr lang="it-IT" sz="6200" dirty="0" smtClean="0"/>
            </a:br>
            <a:r>
              <a:rPr lang="it-IT" sz="6200" dirty="0" smtClean="0"/>
              <a:t>o bella, ciao! bella, ciao! bella, ciao, </a:t>
            </a:r>
            <a:r>
              <a:rPr lang="it-IT" sz="6200" dirty="0" err="1" smtClean="0"/>
              <a:t>ciao</a:t>
            </a:r>
            <a:r>
              <a:rPr lang="it-IT" sz="6200" dirty="0" smtClean="0"/>
              <a:t>, ciao!</a:t>
            </a:r>
            <a:br>
              <a:rPr lang="it-IT" sz="6200" dirty="0" smtClean="0"/>
            </a:br>
            <a:r>
              <a:rPr lang="it-IT" sz="6200" dirty="0" smtClean="0"/>
              <a:t>E se io muoio da partigiano,</a:t>
            </a:r>
            <a:br>
              <a:rPr lang="it-IT" sz="6200" dirty="0" smtClean="0"/>
            </a:br>
            <a:r>
              <a:rPr lang="it-IT" sz="6200" dirty="0" smtClean="0"/>
              <a:t>tu mi devi seppellir.</a:t>
            </a:r>
            <a:br>
              <a:rPr lang="it-IT" sz="6200" dirty="0" smtClean="0"/>
            </a:br>
            <a:r>
              <a:rPr lang="it-IT" sz="6200" dirty="0" smtClean="0"/>
              <a:t/>
            </a:r>
            <a:br>
              <a:rPr lang="it-IT" sz="6200" dirty="0" smtClean="0"/>
            </a:br>
            <a:r>
              <a:rPr lang="it-IT" sz="6200" dirty="0" smtClean="0"/>
              <a:t>Mi seppellirai </a:t>
            </a:r>
            <a:r>
              <a:rPr lang="it-IT" sz="6200" dirty="0" smtClean="0"/>
              <a:t>lassù </a:t>
            </a:r>
            <a:r>
              <a:rPr lang="it-IT" sz="6200" dirty="0" smtClean="0"/>
              <a:t>in </a:t>
            </a:r>
            <a:r>
              <a:rPr lang="it-IT" sz="6200" dirty="0" smtClean="0"/>
              <a:t>montagna</a:t>
            </a:r>
            <a:r>
              <a:rPr lang="it-IT" sz="6200" dirty="0" smtClean="0"/>
              <a:t>,</a:t>
            </a:r>
            <a:br>
              <a:rPr lang="it-IT" sz="6200" dirty="0" smtClean="0"/>
            </a:br>
            <a:r>
              <a:rPr lang="it-IT" sz="6200" dirty="0" smtClean="0"/>
              <a:t>o bella, ciao! bella, ciao! bella, ciao, </a:t>
            </a:r>
            <a:r>
              <a:rPr lang="it-IT" sz="6200" dirty="0" err="1" smtClean="0"/>
              <a:t>ciao</a:t>
            </a:r>
            <a:r>
              <a:rPr lang="it-IT" sz="6200" dirty="0" smtClean="0"/>
              <a:t>, ciao!</a:t>
            </a:r>
            <a:br>
              <a:rPr lang="it-IT" sz="6200" dirty="0" smtClean="0"/>
            </a:br>
            <a:r>
              <a:rPr lang="it-IT" sz="6200" dirty="0" smtClean="0"/>
              <a:t>E </a:t>
            </a:r>
            <a:r>
              <a:rPr lang="it-IT" sz="6200" dirty="0" smtClean="0"/>
              <a:t>seppellirai lassù </a:t>
            </a:r>
            <a:r>
              <a:rPr lang="it-IT" sz="6200" dirty="0" smtClean="0"/>
              <a:t>in </a:t>
            </a:r>
            <a:r>
              <a:rPr lang="it-IT" sz="6200" dirty="0" smtClean="0"/>
              <a:t>montagna</a:t>
            </a:r>
            <a:r>
              <a:rPr lang="it-IT" sz="6200" dirty="0" smtClean="0"/>
              <a:t/>
            </a:r>
            <a:br>
              <a:rPr lang="it-IT" sz="6200" dirty="0" smtClean="0"/>
            </a:br>
            <a:r>
              <a:rPr lang="it-IT" sz="6200" dirty="0" smtClean="0"/>
              <a:t>[sotto l'ombra] all'ombra di un bel fior.</a:t>
            </a:r>
            <a:br>
              <a:rPr lang="it-IT" sz="6200" dirty="0" smtClean="0"/>
            </a:br>
            <a:r>
              <a:rPr lang="it-IT" sz="6200" dirty="0" smtClean="0"/>
              <a:t/>
            </a:r>
            <a:br>
              <a:rPr lang="it-IT" sz="6200" dirty="0" smtClean="0"/>
            </a:br>
            <a:r>
              <a:rPr lang="it-IT" sz="6200" dirty="0" smtClean="0"/>
              <a:t>E [Tutte] le genti che passeranno</a:t>
            </a:r>
            <a:br>
              <a:rPr lang="it-IT" sz="6200" dirty="0" smtClean="0"/>
            </a:br>
            <a:r>
              <a:rPr lang="it-IT" sz="6200" dirty="0" smtClean="0"/>
              <a:t>o bella, ciao! bella, ciao! bella, ciao, </a:t>
            </a:r>
            <a:r>
              <a:rPr lang="it-IT" sz="6200" dirty="0" err="1" smtClean="0"/>
              <a:t>ciao</a:t>
            </a:r>
            <a:r>
              <a:rPr lang="it-IT" sz="6200" dirty="0" smtClean="0"/>
              <a:t>, ciao!</a:t>
            </a:r>
            <a:br>
              <a:rPr lang="it-IT" sz="6200" dirty="0" smtClean="0"/>
            </a:br>
            <a:r>
              <a:rPr lang="it-IT" sz="6200" dirty="0" smtClean="0"/>
              <a:t>E [Tutte] le genti che passeranno</a:t>
            </a:r>
            <a:br>
              <a:rPr lang="it-IT" sz="6200" dirty="0" smtClean="0"/>
            </a:br>
            <a:r>
              <a:rPr lang="it-IT" sz="6200" dirty="0" smtClean="0"/>
              <a:t>Ti diranno «Che bel fior!»</a:t>
            </a:r>
            <a:br>
              <a:rPr lang="it-IT" sz="6200" dirty="0" smtClean="0"/>
            </a:br>
            <a:r>
              <a:rPr lang="it-IT" sz="6200" dirty="0" smtClean="0"/>
              <a:t/>
            </a:r>
            <a:br>
              <a:rPr lang="it-IT" sz="6200" dirty="0" smtClean="0"/>
            </a:br>
            <a:r>
              <a:rPr lang="it-IT" sz="6200" dirty="0" smtClean="0"/>
              <a:t>«È questo il fiore del partigiano»,</a:t>
            </a:r>
            <a:br>
              <a:rPr lang="it-IT" sz="6200" dirty="0" smtClean="0"/>
            </a:br>
            <a:r>
              <a:rPr lang="it-IT" sz="6200" dirty="0" smtClean="0"/>
              <a:t>o bella, ciao! bella, ciao! bella, ciao, </a:t>
            </a:r>
            <a:r>
              <a:rPr lang="it-IT" sz="6200" dirty="0" err="1" smtClean="0"/>
              <a:t>ciao</a:t>
            </a:r>
            <a:r>
              <a:rPr lang="it-IT" sz="6200" dirty="0" smtClean="0"/>
              <a:t>, ciao!</a:t>
            </a:r>
            <a:br>
              <a:rPr lang="it-IT" sz="6200" dirty="0" smtClean="0"/>
            </a:br>
            <a:r>
              <a:rPr lang="it-IT" sz="6200" dirty="0" smtClean="0"/>
              <a:t>«È questo il fiore del partigiano</a:t>
            </a:r>
            <a:br>
              <a:rPr lang="it-IT" sz="6200" dirty="0" smtClean="0"/>
            </a:br>
            <a:r>
              <a:rPr lang="it-IT" sz="6200" dirty="0" smtClean="0"/>
              <a:t>morto per la libertà!» </a:t>
            </a:r>
            <a:r>
              <a:rPr lang="it-IT" sz="6200" b="1" dirty="0" smtClean="0"/>
              <a:t>»</a:t>
            </a:r>
            <a:endParaRPr lang="it-IT" sz="6200" dirty="0" smtClean="0"/>
          </a:p>
          <a:p>
            <a:pPr>
              <a:buNone/>
            </a:pPr>
            <a:endParaRPr lang="it-IT" dirty="0"/>
          </a:p>
        </p:txBody>
      </p:sp>
      <p:pic>
        <p:nvPicPr>
          <p:cNvPr id="4" name="003_bella_ciao-2.mp3">
            <a:hlinkClick r:id="" action="ppaction://media"/>
          </p:cNvPr>
          <p:cNvPicPr>
            <a:picLocks noRot="1" noChangeAspect="1"/>
          </p:cNvPicPr>
          <p:nvPr>
            <a:audioFile r:link="rId1"/>
          </p:nvPr>
        </p:nvPicPr>
        <p:blipFill>
          <a:blip r:embed="rId3" cstate="print"/>
          <a:stretch>
            <a:fillRect/>
          </a:stretch>
        </p:blipFill>
        <p:spPr>
          <a:xfrm>
            <a:off x="8388424" y="623731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9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5865515"/>
          </a:xfrm>
        </p:spPr>
        <p:txBody>
          <a:bodyPr/>
          <a:lstStyle/>
          <a:p>
            <a:pPr>
              <a:buNone/>
            </a:pPr>
            <a:r>
              <a:rPr lang="it-IT" sz="4800" dirty="0" smtClean="0">
                <a:solidFill>
                  <a:srgbClr val="00CC00"/>
                </a:solidFill>
              </a:rPr>
              <a:t>Riflessioni</a:t>
            </a:r>
          </a:p>
          <a:p>
            <a:pPr>
              <a:buNone/>
            </a:pPr>
            <a:r>
              <a:rPr lang="it-IT" sz="1600" dirty="0" smtClean="0"/>
              <a:t>       </a:t>
            </a:r>
            <a:r>
              <a:rPr lang="it-IT" sz="2400" dirty="0" smtClean="0"/>
              <a:t>La guerra partigiana ci ha dato un grosso insegnamento: LA LIBERTA’ E’ IL DONO PIU’ GRANDE CHE ABBIAMO.</a:t>
            </a:r>
          </a:p>
          <a:p>
            <a:pPr>
              <a:buNone/>
            </a:pPr>
            <a:r>
              <a:rPr lang="it-IT" sz="2400" dirty="0" smtClean="0"/>
              <a:t>                                                                                </a:t>
            </a:r>
          </a:p>
          <a:p>
            <a:pPr>
              <a:buNone/>
            </a:pPr>
            <a:r>
              <a:rPr lang="it-IT" sz="2400" dirty="0" smtClean="0">
                <a:solidFill>
                  <a:srgbClr val="FF0000"/>
                </a:solidFill>
                <a:ea typeface="Adobe Song Std L" pitchFamily="18" charset="-128"/>
              </a:rPr>
              <a:t> </a:t>
            </a:r>
            <a:r>
              <a:rPr lang="it-IT" sz="2400" dirty="0" smtClean="0">
                <a:solidFill>
                  <a:srgbClr val="FF0000"/>
                </a:solidFill>
                <a:ea typeface="Adobe Song Std L" pitchFamily="18" charset="-128"/>
              </a:rPr>
              <a:t>                                                                                RICORDARE PER</a:t>
            </a:r>
          </a:p>
          <a:p>
            <a:pPr>
              <a:buNone/>
            </a:pPr>
            <a:r>
              <a:rPr lang="it-IT" sz="2400" dirty="0" smtClean="0">
                <a:solidFill>
                  <a:srgbClr val="FF0000"/>
                </a:solidFill>
                <a:ea typeface="Adobe Song Std L" pitchFamily="18" charset="-128"/>
              </a:rPr>
              <a:t> </a:t>
            </a:r>
            <a:r>
              <a:rPr lang="it-IT" sz="2400" dirty="0" smtClean="0">
                <a:solidFill>
                  <a:srgbClr val="FF0000"/>
                </a:solidFill>
                <a:ea typeface="Adobe Song Std L" pitchFamily="18" charset="-128"/>
              </a:rPr>
              <a:t>                                                                                NON DIMENTICARE</a:t>
            </a:r>
          </a:p>
          <a:p>
            <a:pPr>
              <a:buNone/>
            </a:pPr>
            <a:endParaRPr lang="it-IT" sz="2400" dirty="0" smtClean="0">
              <a:solidFill>
                <a:srgbClr val="FF0000"/>
              </a:solidFill>
              <a:ea typeface="Adobe Song Std L" pitchFamily="18" charset="-128"/>
            </a:endParaRPr>
          </a:p>
          <a:p>
            <a:pPr>
              <a:buNone/>
            </a:pPr>
            <a:endParaRPr lang="it-IT" sz="2400" dirty="0" smtClean="0">
              <a:solidFill>
                <a:srgbClr val="FF0000"/>
              </a:solidFill>
              <a:ea typeface="Adobe Song Std L" pitchFamily="18" charset="-128"/>
            </a:endParaRPr>
          </a:p>
          <a:p>
            <a:pPr>
              <a:buNone/>
            </a:pPr>
            <a:endParaRPr lang="it-IT" sz="2400" dirty="0" smtClean="0">
              <a:solidFill>
                <a:srgbClr val="FF0000"/>
              </a:solidFill>
              <a:ea typeface="Adobe Song Std L" pitchFamily="18" charset="-128"/>
            </a:endParaRPr>
          </a:p>
          <a:p>
            <a:pPr>
              <a:buNone/>
            </a:pPr>
            <a:r>
              <a:rPr lang="it-IT" sz="2400" dirty="0" smtClean="0">
                <a:solidFill>
                  <a:srgbClr val="00CC00"/>
                </a:solidFill>
                <a:ea typeface="Adobe Song Std L" pitchFamily="18" charset="-128"/>
              </a:rPr>
              <a:t>     un ringraziamento particolare ai partigiani dovrebbe arrivare da noi giovani, che siamo liberi grazie agli ideali di chi ha rischiato la vita per noi e per un mondo migliore.</a:t>
            </a:r>
            <a:endParaRPr lang="it-IT" sz="2400" dirty="0">
              <a:solidFill>
                <a:srgbClr val="00CC00"/>
              </a:solidFill>
              <a:ea typeface="Adobe Song Std L" pitchFamily="18" charset="-128"/>
            </a:endParaRPr>
          </a:p>
        </p:txBody>
      </p:sp>
      <p:pic>
        <p:nvPicPr>
          <p:cNvPr id="4" name="Immagine 3" descr="http://i.ebayimg.com/t/1944-LITALIA-LIBERA-organo-del-Partito-dazione-/00/%24(KGrHqIOKpkE1q12C8,RBNrbl1Z9rg~~0_35.JPG"/>
          <p:cNvPicPr/>
          <p:nvPr/>
        </p:nvPicPr>
        <p:blipFill>
          <a:blip r:embed="rId2" cstate="print"/>
          <a:srcRect/>
          <a:stretch>
            <a:fillRect/>
          </a:stretch>
        </p:blipFill>
        <p:spPr bwMode="auto">
          <a:xfrm>
            <a:off x="755576" y="1844824"/>
            <a:ext cx="3168352" cy="2304256"/>
          </a:xfrm>
          <a:prstGeom prst="rect">
            <a:avLst/>
          </a:prstGeom>
          <a:noFill/>
          <a:ln w="9525">
            <a:noFill/>
            <a:miter lim="800000"/>
            <a:headEnd/>
            <a:tailEnd/>
          </a:ln>
        </p:spPr>
      </p:pic>
      <p:pic>
        <p:nvPicPr>
          <p:cNvPr id="22530" name="Picture 2" descr="http://notizie.comuni-italiani.it/wp-content/uploads/2010/12/DSC_2915-211x300.jpg"/>
          <p:cNvPicPr>
            <a:picLocks noChangeAspect="1" noChangeArrowheads="1"/>
          </p:cNvPicPr>
          <p:nvPr/>
        </p:nvPicPr>
        <p:blipFill>
          <a:blip r:embed="rId3" cstate="print"/>
          <a:srcRect/>
          <a:stretch>
            <a:fillRect/>
          </a:stretch>
        </p:blipFill>
        <p:spPr bwMode="auto">
          <a:xfrm>
            <a:off x="4211960" y="1844824"/>
            <a:ext cx="1671306" cy="2376264"/>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2530"/>
                                        </p:tgtEl>
                                        <p:attrNameLst>
                                          <p:attrName>style.visibility</p:attrName>
                                        </p:attrNameLst>
                                      </p:cBhvr>
                                      <p:to>
                                        <p:strVal val="visible"/>
                                      </p:to>
                                    </p:set>
                                    <p:anim to="" calcmode="lin" valueType="num">
                                      <p:cBhvr>
                                        <p:cTn id="22" dur="1" fill="hold"/>
                                        <p:tgtEl>
                                          <p:spTgt spid="2253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to="" calcmode="lin" valueType="num">
                                      <p:cBhvr>
                                        <p:cTn id="30" dur="1" fill="hold"/>
                                        <p:tgtEl>
                                          <p:spTgt spid="3">
                                            <p:txEl>
                                              <p:pRg st="4" end="4"/>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to="" calcmode="lin" valueType="num">
                                      <p:cBhvr>
                                        <p:cTn id="35"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descr="http://www.hiphopkemp.it/wp-content/uploads/2012/08/Bandiera-Italiana.jpg"/>
          <p:cNvPicPr/>
          <p:nvPr/>
        </p:nvPicPr>
        <p:blipFill>
          <a:blip r:embed="rId3" cstate="print"/>
          <a:srcRect/>
          <a:stretch>
            <a:fillRect/>
          </a:stretch>
        </p:blipFill>
        <p:spPr bwMode="auto">
          <a:xfrm>
            <a:off x="2195736" y="980728"/>
            <a:ext cx="4766310" cy="3851910"/>
          </a:xfrm>
          <a:prstGeom prst="rect">
            <a:avLst/>
          </a:prstGeom>
          <a:noFill/>
          <a:ln w="9525">
            <a:noFill/>
            <a:miter lim="800000"/>
            <a:headEnd/>
            <a:tailEnd/>
          </a:ln>
        </p:spPr>
      </p:pic>
      <p:pic>
        <p:nvPicPr>
          <p:cNvPr id="23556" name="Picture 4" descr="http://graficomultimediale.files.wordpress.com/2011/03/italia-unita-giorgino.jpg"/>
          <p:cNvPicPr>
            <a:picLocks noChangeAspect="1" noChangeArrowheads="1"/>
          </p:cNvPicPr>
          <p:nvPr/>
        </p:nvPicPr>
        <p:blipFill>
          <a:blip r:embed="rId4" cstate="print"/>
          <a:srcRect/>
          <a:stretch>
            <a:fillRect/>
          </a:stretch>
        </p:blipFill>
        <p:spPr bwMode="auto">
          <a:xfrm>
            <a:off x="0" y="0"/>
            <a:ext cx="9827038" cy="6858000"/>
          </a:xfrm>
          <a:prstGeom prst="rect">
            <a:avLst/>
          </a:prstGeom>
          <a:noFill/>
        </p:spPr>
      </p:pic>
      <p:sp>
        <p:nvSpPr>
          <p:cNvPr id="2" name="Titolo 1"/>
          <p:cNvSpPr>
            <a:spLocks noGrp="1"/>
          </p:cNvSpPr>
          <p:nvPr>
            <p:ph type="title"/>
          </p:nvPr>
        </p:nvSpPr>
        <p:spPr>
          <a:xfrm>
            <a:off x="914400" y="5445224"/>
            <a:ext cx="8229600" cy="1143000"/>
          </a:xfrm>
        </p:spPr>
        <p:txBody>
          <a:bodyPr/>
          <a:lstStyle/>
          <a:p>
            <a:r>
              <a:rPr lang="it-IT" dirty="0" smtClean="0"/>
              <a:t>Gloria Bernazzoli 3^A</a:t>
            </a:r>
            <a:endParaRPr lang="it-IT" dirty="0"/>
          </a:p>
        </p:txBody>
      </p:sp>
      <p:pic>
        <p:nvPicPr>
          <p:cNvPr id="4" name="Segnaposto contenuto 3" descr="http://www.anpibrescia.it/public/wp/wp-content/uploads/Brescia-Partigiani-in-Corso-Zanardelli1-1024x689.jpg"/>
          <p:cNvPicPr>
            <a:picLocks noGrp="1"/>
          </p:cNvPicPr>
          <p:nvPr>
            <p:ph idx="1"/>
          </p:nvPr>
        </p:nvPicPr>
        <p:blipFill>
          <a:blip r:embed="rId5" cstate="print"/>
          <a:srcRect/>
          <a:stretch>
            <a:fillRect/>
          </a:stretch>
        </p:blipFill>
        <p:spPr bwMode="auto">
          <a:xfrm>
            <a:off x="467544" y="620688"/>
            <a:ext cx="4032448" cy="2880320"/>
          </a:xfrm>
          <a:prstGeom prst="rect">
            <a:avLst/>
          </a:prstGeom>
          <a:noFill/>
          <a:ln w="9525">
            <a:noFill/>
            <a:miter lim="800000"/>
            <a:headEnd/>
            <a:tailEnd/>
          </a:ln>
        </p:spPr>
      </p:pic>
      <p:pic>
        <p:nvPicPr>
          <p:cNvPr id="5" name="Immagine 4" descr="https://encrypted-tbn3.gstatic.com/images?q=tbn:ANd9GcRYlZqBevoiCCk-dwWSDvUXJv5OdVgGwtwlqihW3cehdga1M0HE"/>
          <p:cNvPicPr/>
          <p:nvPr/>
        </p:nvPicPr>
        <p:blipFill>
          <a:blip r:embed="rId6" cstate="print"/>
          <a:srcRect/>
          <a:stretch>
            <a:fillRect/>
          </a:stretch>
        </p:blipFill>
        <p:spPr bwMode="auto">
          <a:xfrm>
            <a:off x="4716016" y="692696"/>
            <a:ext cx="4176464" cy="2808312"/>
          </a:xfrm>
          <a:prstGeom prst="rect">
            <a:avLst/>
          </a:prstGeom>
          <a:noFill/>
          <a:ln w="9525">
            <a:noFill/>
            <a:miter lim="800000"/>
            <a:headEnd/>
            <a:tailEnd/>
          </a:ln>
        </p:spPr>
      </p:pic>
      <p:pic>
        <p:nvPicPr>
          <p:cNvPr id="6" name="Immagine 5" descr="https://encrypted-tbn3.gstatic.com/images?q=tbn:ANd9GcSWjgEl1Cha6C2MVEdu8KWqavQd6u2o0uv2zdi7mmPXZ4rnMip-kA"/>
          <p:cNvPicPr/>
          <p:nvPr/>
        </p:nvPicPr>
        <p:blipFill>
          <a:blip r:embed="rId7" cstate="print"/>
          <a:srcRect/>
          <a:stretch>
            <a:fillRect/>
          </a:stretch>
        </p:blipFill>
        <p:spPr bwMode="auto">
          <a:xfrm>
            <a:off x="467544" y="3717032"/>
            <a:ext cx="4032448" cy="2664296"/>
          </a:xfrm>
          <a:prstGeom prst="rect">
            <a:avLst/>
          </a:prstGeom>
          <a:noFill/>
          <a:ln w="9525">
            <a:noFill/>
            <a:miter lim="800000"/>
            <a:headEnd/>
            <a:tailEnd/>
          </a:ln>
        </p:spPr>
      </p:pic>
      <p:pic>
        <p:nvPicPr>
          <p:cNvPr id="8" name="Immagine 7" descr="http://1.bp.blogspot.com/-pDwru24nWYI/TqcUQOubIdI/AAAAAAAAPHw/QEaqYYAPzYA/s1600/partigiani.jpg"/>
          <p:cNvPicPr/>
          <p:nvPr/>
        </p:nvPicPr>
        <p:blipFill>
          <a:blip r:embed="rId8" cstate="print"/>
          <a:srcRect/>
          <a:stretch>
            <a:fillRect/>
          </a:stretch>
        </p:blipFill>
        <p:spPr bwMode="auto">
          <a:xfrm>
            <a:off x="4644008" y="3645024"/>
            <a:ext cx="4248472" cy="2899082"/>
          </a:xfrm>
          <a:prstGeom prst="rect">
            <a:avLst/>
          </a:prstGeom>
          <a:noFill/>
          <a:ln w="9525">
            <a:noFill/>
            <a:miter lim="800000"/>
            <a:headEnd/>
            <a:tailEnd/>
          </a:ln>
        </p:spPr>
      </p:pic>
      <p:pic>
        <p:nvPicPr>
          <p:cNvPr id="9" name="Immagine 8" descr="http://upload.wikimedia.org/wikipedia/commons/0/0e/Italiani_-ARMIR.jpg"/>
          <p:cNvPicPr/>
          <p:nvPr/>
        </p:nvPicPr>
        <p:blipFill>
          <a:blip r:embed="rId9" cstate="print"/>
          <a:srcRect/>
          <a:stretch>
            <a:fillRect/>
          </a:stretch>
        </p:blipFill>
        <p:spPr bwMode="auto">
          <a:xfrm>
            <a:off x="1475656" y="260648"/>
            <a:ext cx="6120130" cy="3744759"/>
          </a:xfrm>
          <a:prstGeom prst="rect">
            <a:avLst/>
          </a:prstGeom>
          <a:noFill/>
          <a:ln w="9525">
            <a:noFill/>
            <a:miter lim="800000"/>
            <a:headEnd/>
            <a:tailEnd/>
          </a:ln>
        </p:spPr>
      </p:pic>
      <p:pic>
        <p:nvPicPr>
          <p:cNvPr id="10" name="Immagine 9" descr="http://www.alpinicogoleto.it/imgfull/storia7_4.jpg"/>
          <p:cNvPicPr/>
          <p:nvPr/>
        </p:nvPicPr>
        <p:blipFill>
          <a:blip r:embed="rId10" cstate="print"/>
          <a:srcRect/>
          <a:stretch>
            <a:fillRect/>
          </a:stretch>
        </p:blipFill>
        <p:spPr bwMode="auto">
          <a:xfrm>
            <a:off x="1547664" y="1412776"/>
            <a:ext cx="6120130" cy="4601777"/>
          </a:xfrm>
          <a:prstGeom prst="rect">
            <a:avLst/>
          </a:prstGeom>
          <a:noFill/>
          <a:ln w="9525">
            <a:noFill/>
            <a:miter lim="800000"/>
            <a:headEnd/>
            <a:tailEnd/>
          </a:ln>
        </p:spPr>
      </p:pic>
      <p:pic>
        <p:nvPicPr>
          <p:cNvPr id="11" name="Immagine 10" descr="http://www.intercam.it/tomo/storia/parti.jpg"/>
          <p:cNvPicPr/>
          <p:nvPr/>
        </p:nvPicPr>
        <p:blipFill>
          <a:blip r:embed="rId11" cstate="print"/>
          <a:srcRect/>
          <a:stretch>
            <a:fillRect/>
          </a:stretch>
        </p:blipFill>
        <p:spPr bwMode="auto">
          <a:xfrm>
            <a:off x="467544" y="260648"/>
            <a:ext cx="5709920" cy="3531235"/>
          </a:xfrm>
          <a:prstGeom prst="rect">
            <a:avLst/>
          </a:prstGeom>
          <a:noFill/>
          <a:ln w="9525">
            <a:noFill/>
            <a:miter lim="800000"/>
            <a:headEnd/>
            <a:tailEnd/>
          </a:ln>
        </p:spPr>
      </p:pic>
      <p:pic>
        <p:nvPicPr>
          <p:cNvPr id="12" name="Immagine 11" descr="http://www.aeronautica.difesa.it/archiviovetrine_news/PublishingImages/Baracca/34186_SQUADRIGLIA%20BARACCA_COSTANTINI_RUFFO.jpg"/>
          <p:cNvPicPr/>
          <p:nvPr/>
        </p:nvPicPr>
        <p:blipFill>
          <a:blip r:embed="rId12" cstate="print"/>
          <a:srcRect/>
          <a:stretch>
            <a:fillRect/>
          </a:stretch>
        </p:blipFill>
        <p:spPr bwMode="auto">
          <a:xfrm>
            <a:off x="1907704" y="3140968"/>
            <a:ext cx="6360026" cy="3208526"/>
          </a:xfrm>
          <a:prstGeom prst="rect">
            <a:avLst/>
          </a:prstGeom>
          <a:noFill/>
          <a:ln w="9525">
            <a:noFill/>
            <a:miter lim="800000"/>
            <a:headEnd/>
            <a:tailEnd/>
          </a:ln>
        </p:spPr>
      </p:pic>
      <p:pic>
        <p:nvPicPr>
          <p:cNvPr id="13" name="Immagine 12" descr="http://www.campifascisti.it/file/FRA11.jpg"/>
          <p:cNvPicPr/>
          <p:nvPr/>
        </p:nvPicPr>
        <p:blipFill>
          <a:blip r:embed="rId13" cstate="print"/>
          <a:srcRect/>
          <a:stretch>
            <a:fillRect/>
          </a:stretch>
        </p:blipFill>
        <p:spPr bwMode="auto">
          <a:xfrm>
            <a:off x="1403648" y="980728"/>
            <a:ext cx="6120130" cy="4598714"/>
          </a:xfrm>
          <a:prstGeom prst="rect">
            <a:avLst/>
          </a:prstGeom>
          <a:noFill/>
          <a:ln w="9525">
            <a:noFill/>
            <a:miter lim="800000"/>
            <a:headEnd/>
            <a:tailEnd/>
          </a:ln>
        </p:spPr>
      </p:pic>
      <p:pic>
        <p:nvPicPr>
          <p:cNvPr id="14" name="Immagine 13" descr="http://www.linkiesta.it/sites/default/files/uploads2/rab6_0.jpg"/>
          <p:cNvPicPr/>
          <p:nvPr/>
        </p:nvPicPr>
        <p:blipFill>
          <a:blip r:embed="rId14" cstate="print"/>
          <a:srcRect/>
          <a:stretch>
            <a:fillRect/>
          </a:stretch>
        </p:blipFill>
        <p:spPr bwMode="auto">
          <a:xfrm>
            <a:off x="1043608" y="404664"/>
            <a:ext cx="5904865" cy="3569970"/>
          </a:xfrm>
          <a:prstGeom prst="rect">
            <a:avLst/>
          </a:prstGeom>
          <a:noFill/>
          <a:ln w="9525">
            <a:noFill/>
            <a:miter lim="800000"/>
            <a:headEnd/>
            <a:tailEnd/>
          </a:ln>
        </p:spPr>
      </p:pic>
      <p:pic>
        <p:nvPicPr>
          <p:cNvPr id="15" name="Immagine 14" descr="http://www.intercam.it/tomo/storia/croci.jpg"/>
          <p:cNvPicPr/>
          <p:nvPr/>
        </p:nvPicPr>
        <p:blipFill>
          <a:blip r:embed="rId15" cstate="print"/>
          <a:srcRect/>
          <a:stretch>
            <a:fillRect/>
          </a:stretch>
        </p:blipFill>
        <p:spPr bwMode="auto">
          <a:xfrm>
            <a:off x="1403648" y="2996952"/>
            <a:ext cx="6120130" cy="2846044"/>
          </a:xfrm>
          <a:prstGeom prst="rect">
            <a:avLst/>
          </a:prstGeom>
          <a:noFill/>
          <a:ln w="9525">
            <a:noFill/>
            <a:miter lim="800000"/>
            <a:headEnd/>
            <a:tailEnd/>
          </a:ln>
        </p:spPr>
      </p:pic>
      <p:pic>
        <p:nvPicPr>
          <p:cNvPr id="16" name="Immagine 15" descr="http://www.paesidivaltellina.it/grosio/3%20panorama%20dalla%20val%20grosina.jpg"/>
          <p:cNvPicPr/>
          <p:nvPr/>
        </p:nvPicPr>
        <p:blipFill>
          <a:blip r:embed="rId16" cstate="print"/>
          <a:srcRect/>
          <a:stretch>
            <a:fillRect/>
          </a:stretch>
        </p:blipFill>
        <p:spPr bwMode="auto">
          <a:xfrm>
            <a:off x="683568" y="260648"/>
            <a:ext cx="4176464" cy="2808312"/>
          </a:xfrm>
          <a:prstGeom prst="rect">
            <a:avLst/>
          </a:prstGeom>
          <a:noFill/>
          <a:ln w="9525">
            <a:noFill/>
            <a:miter lim="800000"/>
            <a:headEnd/>
            <a:tailEnd/>
          </a:ln>
        </p:spPr>
      </p:pic>
      <p:pic>
        <p:nvPicPr>
          <p:cNvPr id="17" name="Immagine 16" descr="https://encrypted-tbn1.gstatic.com/images?q=tbn:ANd9GcQ7t5zNyAYtTbxDn4sLdP_jkrwLuwNvY514ktZnCD9y--JmYuo1UA"/>
          <p:cNvPicPr/>
          <p:nvPr/>
        </p:nvPicPr>
        <p:blipFill>
          <a:blip r:embed="rId17" cstate="print"/>
          <a:srcRect/>
          <a:stretch>
            <a:fillRect/>
          </a:stretch>
        </p:blipFill>
        <p:spPr bwMode="auto">
          <a:xfrm>
            <a:off x="3419872" y="2924944"/>
            <a:ext cx="4919062" cy="3126973"/>
          </a:xfrm>
          <a:prstGeom prst="rect">
            <a:avLst/>
          </a:prstGeom>
          <a:noFill/>
          <a:ln w="9525">
            <a:noFill/>
            <a:miter lim="800000"/>
            <a:headEnd/>
            <a:tailEnd/>
          </a:ln>
        </p:spPr>
      </p:pic>
      <p:sp>
        <p:nvSpPr>
          <p:cNvPr id="23554" name="AutoShape 2" descr="data:image/jpeg;base64,/9j/4AAQSkZJRgABAQAAAQABAAD/2wCEAAkGBhQSEBQUDxQUFBQUFBQUFRUUFBUUFRQUFBQVFBQVFBQXHCYeFxkkGRQUHy8gJCcpLCwsFR4xNTAqNSYrLCkBCQoKDgwOGg8PGikkHSQtKS4pKikpLCwsLC8sKSwsLCosLCktLCksLCksLiwpLCwuKSwpKSwsLCksKSksLCwpLP/AABEIAMoA+gMBIgACEQEDEQH/xAAcAAABBQEBAQAAAAAAAAAAAAABAAIDBAUGBwj/xAA+EAABAwEFBAgEBAUEAwEAAAABAAIRAwQFEiExQVFhcQYTIjKBkaGxB1LB0UJicrIjgsLh8BQzQ6JT0/EV/8QAGwEAAgMBAQEAAAAAAAAAAAAAAAMBAgQFBgf/xAA4EQACAQICBgcGBQUBAAAAAAAAAQIDEQQhBTFBUWGxEiJxgZGh4RMUMrLB0QYzQmLwFSNScvEW/9oADAMBAAIRAxEAPwDyRrVIGpAJ4C9VYwNgARARhGFJS4oShFGFJFwQlCKSCLghGEYSQFwJQikggCUJ0JIAbCUJySgLjYShOSQFxsJQikgLgQToSQTcbCEJ0JQgLjC1MIUsJrgoLJkDmqJzVZIUbmqrQ2Mis4JpUzgoiEmURyYwhBOISWZxLmkAnQkAiumYbihJFFBUCKSKCAJIwlCAFCSKUIIBCSMIoAEJQjCUKQAlCMJIIBCUIpQoJBCSMJQgBqSdCEIACCdCEIACBCcgoJI3BMIUxCjcFDLpkDmqFwVpwULwqNDosgKCe4JqS4jrmpCSKS1mEawyJ4x7/ZOCbSPZ/mP1+6khZMJUlUi3J7X4GvGU405RUV+lN9rBCKUIwtZiBCKSKCAJIooIBCUIwjCAuNRhGEoQRcbCMJ0JQpC4yEYToSwoC4yEoT8KEKAuNQhOKfQsznmKbXOOsNBMDeY0HFQ2lmyyTbsiJBatK6GATXr0ma9imevqmOFOWN/mcORVe2WxjMH+npbw81cNWTscGFoa3blmufV0lQpuyd3w++o6lHRWIqx6bVlx+2sopQtqydKqjBD6VnqNGx1moGOQLcvBS22/ab2DDZLK10yXhjmkjIjsNIb5hZFpmnti/I6H/n6rV4zj5r6cjnymkKxapc6WtaNsNEc4ChK6OFxUMTFyjs3nLxmCqYOajPO+1Xt5kLgo3BTuCjcFoZmiys5qZCmcE2EtocmX4RhFJPMZTtRyaA7CcTiDoBkNTsHFNNrwktr0WuIyOrHebYlMvLRnj/SrVitVKqwUrUSwtEU6wElo2MeNrd27gvJa23xfM6+kMpptXSUdWtdVZq2fcN66yuyIr0zAGT2vblvBE+qX+hp6sq1XR8tME+lRNtvRytTGIDrGah9LttI3mMx4rNa4gyCQRuyKMzFCMZq9KeXjzzNOjbKbDDnVncHU2D1LyQrVS9rOe62s3f3HDhGYI8SVmtvV0Q8NqD84z8wo6jqbu6Cw88TfuE6GIqw1NkOhd3kn3P8A5yNqzWyzOMOqVGcXUgR5teVuWW4KVUTStDXDg0Hz7WS4BFro0y5J3vtbf5IVVwMpfl1Gu5P6fU9Mu/4d167y2zlryBJmWhoOhccwP7Ke2/Ce8af/AACoN9Oox3oSHeizvhn0trWdtUUnZ4mE4i8yIIGWKN+yc16rdvxOfl11IEbSx0HyI+qfHGVrXyYUsN0VapJt77JHlNDoPbXPwCy1wRqXU3NaBvLiI8tdkrXsnRihSH8dxfV+UtcGA7oyJ5nyC9nu3phZqxwtfhd8rxhP2Wu20NJgEEjdnH2RPG1Hla3YOjh4raeF9TZnubhsVFxGym60DFzaypHounu/oTQtUOq2BtBu+nUq0yf5ZjzC9JdZaYdJa2d8AKQuG5IeJlsb8WMVJbbeBwD/AIM2A6OtDeVRh/cwph+B1k2VrT50v/WvQusG5Pa5R7zWX6mT7GnuOBpfBKwgZutDuJqMEcsLAs3pB8PbLd9Jlekx1TDUDX9Y7EcLgQCBAAIMDTavUlj9LruFexVqZcGyzEHO0aWEPBPCWqFiajfWk7FlRjsWZ829LKtIWp/UgYXQ6ACACZBjaBImOKoVr8e6n1ZwYfy02NPm0AnmVTvIu61+MFrsRyOoGweUKriXPnZt21HoYVpwSUviWWrP7lxlbdkE51VU8SfTqRmfAJTgaIYh6i2KhAk7dAl1mWarh85lAvnkq9Ad7fLL+cS2Kk6J72SJGu0DTmOKoCqZyVhtrKbSqVKE+nTKz9jiYOnW1bOD3oJUbgpHPk8/dBwXrKFZV6amjxmJoPD1XTee570QOCZhUrgmwm2KJluEUUimGYzrzbkzWYPLZ6rPWjendZ4+oH2VbqwQDMz5g89D/wDNJXj4Pqnocf1a77uSH3fe1WgZovLd41aebTktgdJKVbK2UGk/+Snk77+vgudIjIoJhzamGp1H0ms96yfijr7H0aslYTRquPDEA5vNpaobV0Aqj/ae1/B3YP1HquZp1C0gtJBGhBghdRc3TdzYbaO0PnGviPqg59aljKPWoz6S3PX/ADwOet111aJisxzNxIyPJwyKqr1ihebKjY7L2OGYIBBHI5FY169BqVUF1kPVv+Q9w8trfUcAgVR0ur9GvHovfs+68zj7lvE0azXfhPZd+knXwyPgvS7PXBXmF5XRVoOw1qbmk6TmHfpcMj4Lu7GSGtnXCJ5wJWmhHpXR1Jzi0pRd09xuNq/5tHEHYtt3S20luFtdzBua1jdkaxJ367VyjaykFROdMqpGrWtdVxl1ao7+Yqehf1op9yu/kTiHqsdtZP6yVDTLJo7i5fiHoy1jlUb/AFN+q7Ww3syoAWODgdxXiZCfZbwqUTNJxb7eSW4JlrtHvLXrh+n9+yf9NTO51Q882t9ifBUuj/xAxEMr5GYmcivOrT0h660VapcZe9zoB3kwPAQPBc/GN0423npPw/ho4ms5SfwrLterwHXxczKzgXgEt/FMEjcY1C4a+LuNCphmQRLTvH3XeNt8rA6WWQva17ROGQeRjP09Vgo1LStfI9RpPBKVBzUess7rW99+45RKUkJW88aPLkpTU4DeoLJtjgU6VHiT6FBz3QwFx4f5kofEbFtu0Vdj8fpmrJCq2qyPpnDUaWnirhC7ein1JJcDj6VTU49JWZE4JmFSuCbC6xy0ywk/Q8iihV7p5H2UydlcUs3Yz7xPYHMezlnhxGh1WvedU9UGT2RUxRxLSD6NCz6eERiEtOUjvNP1+q8mskuxckd/Gv8Auvtfk2iAlBXq91Ow46cPZrLNQPzNOYVFWMkJxkuqJJJJBcvXbez6Jyzbtb9ty6awdLmyJkc1xaSixjr4KlWzksz3noBTo3hXwVmtqU6bOsc1wBDjIazLmZn8q3r/APhO0gusTsJ16qoZB4NfqPGeYXiHw+vl9ntJ6txaXMPo5p9p8l790Y6fMqAMrOGLfBErRT6aXSixeHwtPDx9mt97nl1tu6pReWVmOY4ahwg8+I4jJQBy93vu4aNtpYagzzwPHeYTuO7eDkV450h6O1LJVNOqOLXDuvbvH1Gz3106qnltLzg457DOD04VFClKY4lUy2yqnOdKphSNekyiNjIVTVcM6q5lRw2hzh5EhdxUK5HpDZMNbFseJ8Rk76HxWPExvHM6eAqOFTquxp2O1kjtZFaFOsdi4xtRw0JWpd18QRi19Fw6lBrNH0DB6YhK1Ork97K/SKzBtbLLEA7LfofZZa6jpBRbVYH0+82ZG9uuR4Ll5WuhLpQPO6Vo+yxEnbKWa+vmKUEVZsVhdUOWg1O7+6c5KKuzn06U6slCCu2KxWB1Q5ZN2n6DeV1d02VrIFMDfntPEqtRswaAG6BWbPULTIhcyrW6b4HuNHaPjhY3teT1v6Is3pdcsOJ0kS4mNzS4x5FcuQumvO1zQd4DzyXNBem0HFKnJ8foeM/F7fvFNP8Ax+voROCbCkcE1d48emTwm1u6eSkhR1u74j9wVKztTk+D5EUVepFcVzK15uHVGR2sYgzoIdILYz8x47MgOj/NVsXlT/g4pA7YAGeZz0gRkN8eKyACRyXmpqzS4R+VHaru85PjL5mS2a2vpnsOITK1XEZgCdcOQnfGxNa+E1UEKKvewkkklJYSSSSALN3Wrq6rH/K4T+k5O9CV6LSqbR5rzFd5clqx0GGc8OE829k+3qtFF7BVRbTuOj/TatZyA4l7NxzyXoLn2a9bMWz2hmPnpv2EDdvG0Lxdiv3XelSz1A+k4gjyI3FNlG+a1i07dg+/LjqWWqadZsHYR3Xt+Zp2j22rMK9bsN/2a8aPVWloxbjkWu+ZjthXCdKuiL7I6QcdFx7FQD/q8bHeh2bQHQqXylrFShbNajnsSWNNcE2VdoqmTB6p3rYutpkDvDNvPd46KYFPDkmcE1Y0U6ji7o4dAhal/wBhwPxjuv8AR23z181lLkSi4uzPQwqKpFSRqXbeQ7r43TvVUXWXVcDTlGKdw/wqrCs2S3Fjt+UeCzuDjdwOnHEQrKFPEaovXw3GnR6MAOBc4ObGzIzOhWoykGiGgADYNFSo3hITnW8b1iqOpP4j1WEWDw6bpWV/HzzLLnKKYUQrl2gUuDLNLtbWavae0ziOrjFSeOE+Sxg1alWthY6NxWaV6rQUv7c1xPnn4xt7alLa4teD9SJyanuTYXoDxiLCZW0H6m/uCkUdfZ+oJWKdqM3wfIZg1fEU1+5cyG8mTZycQEPEMMyZ1IjdGcxwlYtOpB9wte8x/C8RvWT1bsOkjfuXAxCtO3BckdKUlJXe1v5mTUKTHRidh3g+hBWpQsNF4gEE88ysFEGNFnaEVKUpapNGpa+j1Rp/htLxwiR91m1aLmmHtLT+YEe6u0L/AKzYh8gbHAH11V2n0tqfiawjbkR9SpzEp4mGtKXfYwkl1NC8LLW/3KTGu4jD/wBmwn1+jNF4mk4sOzPE31z9UXK+/Ri7VIuPI5NdP0Qq9l7ToHAj+YEH9oWNb7mq0e+3s/O3Nh8dnjC3eitCKRcfxuy5Ny98S0UFeZolUjKHSi7nRMepQqoKlZUWtwFKRYp1C0y0kEbQulu7phiYaNrGOm8YTy38CMjPBcu1yRCp2liW9LF1TyAcTTmx3zNOnjsKouVh9Q4cJ0GY4KBzU9SuhTViMlDEkWqNwQ0SirfQxUH8AHDwP2lcsHLpL3qRRf8ApjzIH1XLBy5uKj1kdXBztFonlIqIPT5WOx0VNMsUKgB7RMcM1ebb6TdGEnjCygUkuVNS1m2jjJ0laKXer8zV/wD3TsaAOCIvUbVl4pQcqewhuNH9TxOtyudA7tsy2gqmU+6KksI3FCqwhxBjWRHHPTZmSunoap0Ks6L25ruMX4kp+8YWli1syff6rzInJqc5NXpTxCLKirat/V/S5SqOrq3mf2lIxrth59jNOjlfF01+5cypeg/hDm1U7HbY7L9DtgZLRvaznqMWjQ9oz2mDk3fGU7pCw6bCTl7rjY1L2rXZyQ+CU6Svx5s1a9kY4bWnYdnisutRLTDhBVqmKwEDFG45hOrWZz2g4TKxJ2KQbg7NpooJIkb0Ew1CV6x3s+nxCopKGrlJwjNWkjs7p6Rh5DI7TuyAZzJyAy4r2q+PhnRqUG/6MNp1abA3LJlXCI7QGTXGJxDfnOo+Z7NXLHteNWuDvIg/Re69G/iI+kQK3aado1TqKkruLzMkcNToybS1nLW+730ahZWYWPbq1wg8+I4jIquF7g9lkvKlDw1+WRBh7J+VwzHLRcLfXwttFMk2aKzNmYbUA4tMA+B8AtkayeUsmWdNrOOZxgcpG1UrbYKlF2Gsx7HbntLT4TqFAHJjimUUmiwTKhc5IORmUr4RmsaAoajgpy1MNIJikmVs0c90jrQxo+Z3o0T7kLnlv9Kmdqnuh3u1YcLnYiV5s6eHh1ENATgiAgSs5qtYe1yeVG14Cc106KrHRa1EmxNPFPKicJyCqhs8jSuB/bI37FdvW00wQJl2hwwY5n+6wiQ1TUbGXZuke/lsV6OGqVKynTvc0VNKQoYN4aok77/sWg+RI2pSkGACBogvXK9s9Z4Z2vlqLaiq94cn+w+6mUFbvD9LvdgSMd+RJdnNGjRrtioPdd+CZUvrut5/RY66K33d1jQWvaCD3TMxnnpEaDxWc64372+Z+y52Jo1J1ZSjHL0QylVhGnFN5+rIKF5PboZ5q7Rv8/jbPEfZQNuSp+UeJ+ymZcG9/k3+6zrB1ZfpKVHh3rt/OwfaWsriaYioBs/FGw8eKxy2DByIXQ2a6WMz7x/MAR5RCnqWRjjLmtJiO6B6AQnw0fV2tCoYmNPqq7Ry0pLrGUGjRoHIAJ8Jy0a9svL1LPHL/HzOQXoF3VAaTDvY39oWdhRhMhgOj+ry9RcsZf8AT5+h0VjvZ9Ig03lp5rsLo+KlRsNrYH/mLg3zXl0IhMeCT1vyKe9vYvM97pdL7FamdXaTQIOodVpObzzIIPGJXLX/APDxjpqXdUp1W69V1jS4fofMOHAmeJXlsotdGYyO8ZHzULBdH4ZB73f4omvXplji14LXAwQRBB4g6KEvVF1qedXOPMk+6cLUdoHsiWHkTGvE0BVTpVAWobinC1BZ3RluZoVaO8p9J6M02u+U+jsvfCuZK6601muYWmSCIKwmXN8z/IfU/ZZqmDqzleKNtLG0oQtJmbBS6pbLLpYNZPNx+kKdtkaNGjyn3V46MqvW0Q9J0dzZgtpBSjgPILcwDcEYTP6Vvn5epRaXUfhh5+hitszzo0+OXup6N3H8RA5ZrThCFoho2jHXdiJ6UrS+Gy/nErU7K1uYGe86ouUrlE4reoxgrRVkYXOU3eTuyJ6ai8pkqBiRfVer3xy93D7KwoHf7ng39zvss+M/Ltxj8yHaP/OvujP5WTs7/wDL9R9lKomd4/pHufspVpic+esCUIoK5USMJBOQQNhFOQhAASRhJBAkkkkAJJFJAASSRQAEIRSUABKEUlJIEEUkACEkUEABNKcU1xUFkRuUTypHFQvKq2OiiJ5TEXlMlUuaEjTCg/5DyaPV5UoKiYf4h8P2/wB0nFaoL90eZfA5Sm90J/K0WGankPr91ImUzmfD2T1opu673zZhqq0u5ckJJJJXFhCKDQkggJKKBSCkgSSKCgApJJIASSSSkBJJJIASSSSgBIIpIACSSSAAkkgSgkBUbinOKicVDGRQ1xUDynvKhe5UbHxRG8pmJB7lHiS2zSka7SoqPfdz/pantTKHfdzPs1LxGuH+y5MMLqqv9j5ot0jrz88gnqKjof1H2ClC0Uvh73zZirfF3LkhIIhAJgkKQKT/AKIBVUrktWHAopqDSrXK2HhFIIoIAkikgAJIpIACSckgBqScggAIJySAGpIpFADSmEpxTHILIY4qJ5UjlC9UY6JG9yge5SuUFRLZpgiF7lHiRemJbZq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 name="Immagine 19" descr="http://www.pianetadonna.it/societa/consulenza-legale/wp-content/uploads/2010/05/Nonno_e_nipote.jpg"/>
          <p:cNvPicPr/>
          <p:nvPr/>
        </p:nvPicPr>
        <p:blipFill>
          <a:blip r:embed="rId18" cstate="print"/>
          <a:srcRect/>
          <a:stretch>
            <a:fillRect/>
          </a:stretch>
        </p:blipFill>
        <p:spPr bwMode="auto">
          <a:xfrm>
            <a:off x="2987824" y="3717032"/>
            <a:ext cx="3456384" cy="2762880"/>
          </a:xfrm>
          <a:prstGeom prst="rect">
            <a:avLst/>
          </a:prstGeom>
          <a:noFill/>
          <a:ln w="9525">
            <a:noFill/>
            <a:miter lim="800000"/>
            <a:headEnd/>
            <a:tailEnd/>
          </a:ln>
        </p:spPr>
      </p:pic>
      <p:pic>
        <p:nvPicPr>
          <p:cNvPr id="22" name="x.mp3">
            <a:hlinkClick r:id="" action="ppaction://media"/>
          </p:cNvPr>
          <p:cNvPicPr>
            <a:picLocks noRot="1" noChangeAspect="1"/>
          </p:cNvPicPr>
          <p:nvPr>
            <a:audioFile r:link="rId1"/>
          </p:nvPr>
        </p:nvPicPr>
        <p:blipFill>
          <a:blip r:embed="rId19" cstate="print"/>
          <a:stretch>
            <a:fillRect/>
          </a:stretch>
        </p:blipFill>
        <p:spPr>
          <a:xfrm>
            <a:off x="-612576" y="6381328"/>
            <a:ext cx="304800" cy="304800"/>
          </a:xfrm>
          <a:prstGeom prst="rect">
            <a:avLst/>
          </a:prstGeom>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1" fill="hold"/>
                                        <p:tgtEl>
                                          <p:spTgt spid="22"/>
                                        </p:tgtEl>
                                      </p:cBhvr>
                                    </p:cmd>
                                  </p:childTnLst>
                                </p:cTn>
                              </p:par>
                              <p:par>
                                <p:cTn id="14" presetID="56" presetClass="exit" presetSubtype="0" fill="hold" nodeType="withEffect">
                                  <p:stCondLst>
                                    <p:cond delay="0"/>
                                  </p:stCondLst>
                                  <p:iterate type="lt">
                                    <p:tmPct val="10000"/>
                                  </p:iterate>
                                  <p:childTnLst>
                                    <p:anim from="(ppt_w)" to="(-ppt_w*2)" calcmode="lin" valueType="num">
                                      <p:cBhvr rctx="PPT">
                                        <p:cTn id="15" dur="1000" autoRev="1">
                                          <p:stCondLst>
                                            <p:cond delay="0"/>
                                          </p:stCondLst>
                                        </p:cTn>
                                        <p:tgtEl>
                                          <p:spTgt spid="4"/>
                                        </p:tgtEl>
                                        <p:attrNameLst>
                                          <p:attrName>ppt_w</p:attrName>
                                        </p:attrNameLst>
                                      </p:cBhvr>
                                    </p:anim>
                                    <p:anim by="(ppt_w*0.50)" calcmode="lin" valueType="num">
                                      <p:cBhvr>
                                        <p:cTn id="16" dur="1000" decel="50000" autoRev="1">
                                          <p:stCondLst>
                                            <p:cond delay="0"/>
                                          </p:stCondLst>
                                        </p:cTn>
                                        <p:tgtEl>
                                          <p:spTgt spid="4"/>
                                        </p:tgtEl>
                                        <p:attrNameLst>
                                          <p:attrName>ppt_x</p:attrName>
                                        </p:attrNameLst>
                                      </p:cBhvr>
                                    </p:anim>
                                    <p:anim from="(ppt_y)" to="(1+ppt_h/2)" calcmode="lin" valueType="num">
                                      <p:cBhvr>
                                        <p:cTn id="17" dur="2000">
                                          <p:stCondLst>
                                            <p:cond delay="0"/>
                                          </p:stCondLst>
                                        </p:cTn>
                                        <p:tgtEl>
                                          <p:spTgt spid="4"/>
                                        </p:tgtEl>
                                        <p:attrNameLst>
                                          <p:attrName>ppt_y</p:attrName>
                                        </p:attrNameLst>
                                      </p:cBhvr>
                                    </p:anim>
                                    <p:animRot by="21600000">
                                      <p:cBhvr>
                                        <p:cTn id="18" dur="2000">
                                          <p:stCondLst>
                                            <p:cond delay="0"/>
                                          </p:stCondLst>
                                        </p:cTn>
                                        <p:tgtEl>
                                          <p:spTgt spid="4"/>
                                        </p:tgtEl>
                                        <p:attrNameLst>
                                          <p:attrName>r</p:attrName>
                                        </p:attrNameLst>
                                      </p:cBhvr>
                                    </p:animRot>
                                    <p:set>
                                      <p:cBhvr>
                                        <p:cTn id="19" dur="1" fill="hold">
                                          <p:stCondLst>
                                            <p:cond delay="1999"/>
                                          </p:stCondLst>
                                        </p:cTn>
                                        <p:tgtEl>
                                          <p:spTgt spid="4"/>
                                        </p:tgtEl>
                                        <p:attrNameLst>
                                          <p:attrName>style.visibility</p:attrName>
                                        </p:attrNameLst>
                                      </p:cBhvr>
                                      <p:to>
                                        <p:strVal val="hidden"/>
                                      </p:to>
                                    </p:set>
                                  </p:childTnLst>
                                </p:cTn>
                              </p:par>
                            </p:childTnLst>
                          </p:cTn>
                        </p:par>
                        <p:par>
                          <p:cTn id="20" fill="hold">
                            <p:stCondLst>
                              <p:cond delay="3000"/>
                            </p:stCondLst>
                            <p:childTnLst>
                              <p:par>
                                <p:cTn id="21" presetID="3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400" decel="100000"/>
                                        <p:tgtEl>
                                          <p:spTgt spid="5"/>
                                        </p:tgtEl>
                                      </p:cBhvr>
                                    </p:animEffect>
                                    <p:anim calcmode="lin" valueType="num">
                                      <p:cBhvr>
                                        <p:cTn id="24" dur="2400" decel="100000" fill="hold"/>
                                        <p:tgtEl>
                                          <p:spTgt spid="5"/>
                                        </p:tgtEl>
                                        <p:attrNameLst>
                                          <p:attrName>style.rotation</p:attrName>
                                        </p:attrNameLst>
                                      </p:cBhvr>
                                      <p:tavLst>
                                        <p:tav tm="0">
                                          <p:val>
                                            <p:fltVal val="-90"/>
                                          </p:val>
                                        </p:tav>
                                        <p:tav tm="100000">
                                          <p:val>
                                            <p:fltVal val="0"/>
                                          </p:val>
                                        </p:tav>
                                      </p:tavLst>
                                    </p:anim>
                                    <p:anim calcmode="lin" valueType="num">
                                      <p:cBhvr>
                                        <p:cTn id="25" dur="2400" decel="100000" fill="hold"/>
                                        <p:tgtEl>
                                          <p:spTgt spid="5"/>
                                        </p:tgtEl>
                                        <p:attrNameLst>
                                          <p:attrName>ppt_x</p:attrName>
                                        </p:attrNameLst>
                                      </p:cBhvr>
                                      <p:tavLst>
                                        <p:tav tm="0">
                                          <p:val>
                                            <p:strVal val="#ppt_x+0.4"/>
                                          </p:val>
                                        </p:tav>
                                        <p:tav tm="100000">
                                          <p:val>
                                            <p:strVal val="#ppt_x-0.05"/>
                                          </p:val>
                                        </p:tav>
                                      </p:tavLst>
                                    </p:anim>
                                    <p:anim calcmode="lin" valueType="num">
                                      <p:cBhvr>
                                        <p:cTn id="26" dur="2400" decel="100000" fill="hold"/>
                                        <p:tgtEl>
                                          <p:spTgt spid="5"/>
                                        </p:tgtEl>
                                        <p:attrNameLst>
                                          <p:attrName>ppt_y</p:attrName>
                                        </p:attrNameLst>
                                      </p:cBhvr>
                                      <p:tavLst>
                                        <p:tav tm="0">
                                          <p:val>
                                            <p:strVal val="#ppt_y-0.4"/>
                                          </p:val>
                                        </p:tav>
                                        <p:tav tm="100000">
                                          <p:val>
                                            <p:strVal val="#ppt_y+0.1"/>
                                          </p:val>
                                        </p:tav>
                                      </p:tavLst>
                                    </p:anim>
                                    <p:anim calcmode="lin" valueType="num">
                                      <p:cBhvr>
                                        <p:cTn id="27" dur="600" accel="100000" fill="hold">
                                          <p:stCondLst>
                                            <p:cond delay="2400"/>
                                          </p:stCondLst>
                                        </p:cTn>
                                        <p:tgtEl>
                                          <p:spTgt spid="5"/>
                                        </p:tgtEl>
                                        <p:attrNameLst>
                                          <p:attrName>ppt_x</p:attrName>
                                        </p:attrNameLst>
                                      </p:cBhvr>
                                      <p:tavLst>
                                        <p:tav tm="0">
                                          <p:val>
                                            <p:strVal val="#ppt_x-0.05"/>
                                          </p:val>
                                        </p:tav>
                                        <p:tav tm="100000">
                                          <p:val>
                                            <p:strVal val="#ppt_x"/>
                                          </p:val>
                                        </p:tav>
                                      </p:tavLst>
                                    </p:anim>
                                    <p:anim calcmode="lin" valueType="num">
                                      <p:cBhvr>
                                        <p:cTn id="28" dur="600" accel="100000" fill="hold">
                                          <p:stCondLst>
                                            <p:cond delay="2400"/>
                                          </p:stCondLst>
                                        </p:cTn>
                                        <p:tgtEl>
                                          <p:spTgt spid="5"/>
                                        </p:tgtEl>
                                        <p:attrNameLst>
                                          <p:attrName>ppt_y</p:attrName>
                                        </p:attrNameLst>
                                      </p:cBhvr>
                                      <p:tavLst>
                                        <p:tav tm="0">
                                          <p:val>
                                            <p:strVal val="#ppt_y+0.1"/>
                                          </p:val>
                                        </p:tav>
                                        <p:tav tm="100000">
                                          <p:val>
                                            <p:strVal val="#ppt_y"/>
                                          </p:val>
                                        </p:tav>
                                      </p:tavLst>
                                    </p:anim>
                                  </p:childTnLst>
                                </p:cTn>
                              </p:par>
                            </p:childTnLst>
                          </p:cTn>
                        </p:par>
                        <p:par>
                          <p:cTn id="29" fill="hold">
                            <p:stCondLst>
                              <p:cond delay="6000"/>
                            </p:stCondLst>
                            <p:childTnLst>
                              <p:par>
                                <p:cTn id="30" presetID="37" presetClass="exit" presetSubtype="0" fill="hold" nodeType="afterEffect">
                                  <p:stCondLst>
                                    <p:cond delay="0"/>
                                  </p:stCondLst>
                                  <p:childTnLst>
                                    <p:animEffect transition="out" filter="fade">
                                      <p:cBhvr>
                                        <p:cTn id="31" dur="3000"/>
                                        <p:tgtEl>
                                          <p:spTgt spid="5"/>
                                        </p:tgtEl>
                                      </p:cBhvr>
                                    </p:animEffect>
                                    <p:anim calcmode="lin" valueType="num">
                                      <p:cBhvr>
                                        <p:cTn id="32" dur="3000"/>
                                        <p:tgtEl>
                                          <p:spTgt spid="5"/>
                                        </p:tgtEl>
                                        <p:attrNameLst>
                                          <p:attrName>ppt_x</p:attrName>
                                        </p:attrNameLst>
                                      </p:cBhvr>
                                      <p:tavLst>
                                        <p:tav tm="0">
                                          <p:val>
                                            <p:strVal val="ppt_x"/>
                                          </p:val>
                                        </p:tav>
                                        <p:tav tm="100000">
                                          <p:val>
                                            <p:strVal val="ppt_x"/>
                                          </p:val>
                                        </p:tav>
                                      </p:tavLst>
                                    </p:anim>
                                    <p:anim calcmode="lin" valueType="num">
                                      <p:cBhvr>
                                        <p:cTn id="33" dur="300" decel="100000"/>
                                        <p:tgtEl>
                                          <p:spTgt spid="5"/>
                                        </p:tgtEl>
                                        <p:attrNameLst>
                                          <p:attrName>ppt_y</p:attrName>
                                        </p:attrNameLst>
                                      </p:cBhvr>
                                      <p:tavLst>
                                        <p:tav tm="0">
                                          <p:val>
                                            <p:strVal val="ppt_y"/>
                                          </p:val>
                                        </p:tav>
                                        <p:tav tm="100000">
                                          <p:val>
                                            <p:strVal val="ppt_y-.03"/>
                                          </p:val>
                                        </p:tav>
                                      </p:tavLst>
                                    </p:anim>
                                    <p:anim calcmode="lin" valueType="num">
                                      <p:cBhvr>
                                        <p:cTn id="34" dur="2700" accel="100000">
                                          <p:stCondLst>
                                            <p:cond delay="300"/>
                                          </p:stCondLst>
                                        </p:cTn>
                                        <p:tgtEl>
                                          <p:spTgt spid="5"/>
                                        </p:tgtEl>
                                        <p:attrNameLst>
                                          <p:attrName>ppt_y</p:attrName>
                                        </p:attrNameLst>
                                      </p:cBhvr>
                                      <p:tavLst>
                                        <p:tav tm="0">
                                          <p:val>
                                            <p:strVal val="ppt_y"/>
                                          </p:val>
                                        </p:tav>
                                        <p:tav tm="100000">
                                          <p:val>
                                            <p:strVal val="ppt_y+1"/>
                                          </p:val>
                                        </p:tav>
                                      </p:tavLst>
                                    </p:anim>
                                    <p:set>
                                      <p:cBhvr>
                                        <p:cTn id="35" dur="1" fill="hold">
                                          <p:stCondLst>
                                            <p:cond delay="2999"/>
                                          </p:stCondLst>
                                        </p:cTn>
                                        <p:tgtEl>
                                          <p:spTgt spid="5"/>
                                        </p:tgtEl>
                                        <p:attrNameLst>
                                          <p:attrName>style.visibility</p:attrName>
                                        </p:attrNameLst>
                                      </p:cBhvr>
                                      <p:to>
                                        <p:strVal val="hidden"/>
                                      </p:to>
                                    </p:set>
                                  </p:childTnLst>
                                </p:cTn>
                              </p:par>
                            </p:childTnLst>
                          </p:cTn>
                        </p:par>
                        <p:par>
                          <p:cTn id="36" fill="hold">
                            <p:stCondLst>
                              <p:cond delay="9000"/>
                            </p:stCondLst>
                            <p:childTnLst>
                              <p:par>
                                <p:cTn id="37" presetID="24"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to="" calcmode="lin" valueType="num">
                                      <p:cBhvr>
                                        <p:cTn id="39" dur="1" fill="hold"/>
                                        <p:tgtEl>
                                          <p:spTgt spid="6"/>
                                        </p:tgtEl>
                                        <p:attrNameLst>
                                          <p:attrName/>
                                        </p:attrNameLst>
                                      </p:cBhvr>
                                    </p:anim>
                                  </p:childTnLst>
                                </p:cTn>
                              </p:par>
                            </p:childTnLst>
                          </p:cTn>
                        </p:par>
                        <p:par>
                          <p:cTn id="40" fill="hold">
                            <p:stCondLst>
                              <p:cond delay="9000"/>
                            </p:stCondLst>
                            <p:childTnLst>
                              <p:par>
                                <p:cTn id="41" presetID="24" presetClass="exit" presetSubtype="0" fill="hold" nodeType="afterEffect">
                                  <p:stCondLst>
                                    <p:cond delay="0"/>
                                  </p:stCondLst>
                                  <p:childTnLst>
                                    <p:anim to="" calcmode="lin" valueType="num">
                                      <p:cBhvr>
                                        <p:cTn id="42" dur="1"/>
                                        <p:tgtEl>
                                          <p:spTgt spid="6"/>
                                        </p:tgtEl>
                                        <p:attrNameLst>
                                          <p:attrName/>
                                        </p:attrNameLst>
                                      </p:cBhvr>
                                    </p:anim>
                                    <p:set>
                                      <p:cBhvr>
                                        <p:cTn id="43" dur="1" fill="hold">
                                          <p:stCondLst>
                                            <p:cond delay="0"/>
                                          </p:stCondLst>
                                        </p:cTn>
                                        <p:tgtEl>
                                          <p:spTgt spid="6"/>
                                        </p:tgtEl>
                                        <p:attrNameLst>
                                          <p:attrName>style.visibility</p:attrName>
                                        </p:attrNameLst>
                                      </p:cBhvr>
                                      <p:to>
                                        <p:strVal val="hidden"/>
                                      </p:to>
                                    </p:set>
                                  </p:childTnLst>
                                </p:cTn>
                              </p:par>
                            </p:childTnLst>
                          </p:cTn>
                        </p:par>
                        <p:par>
                          <p:cTn id="44" fill="hold">
                            <p:stCondLst>
                              <p:cond delay="9000"/>
                            </p:stCondLst>
                            <p:childTnLst>
                              <p:par>
                                <p:cTn id="45" presetID="15"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3000" fill="hold"/>
                                        <p:tgtEl>
                                          <p:spTgt spid="8"/>
                                        </p:tgtEl>
                                        <p:attrNameLst>
                                          <p:attrName>ppt_w</p:attrName>
                                        </p:attrNameLst>
                                      </p:cBhvr>
                                      <p:tavLst>
                                        <p:tav tm="0">
                                          <p:val>
                                            <p:fltVal val="0"/>
                                          </p:val>
                                        </p:tav>
                                        <p:tav tm="100000">
                                          <p:val>
                                            <p:strVal val="#ppt_w"/>
                                          </p:val>
                                        </p:tav>
                                      </p:tavLst>
                                    </p:anim>
                                    <p:anim calcmode="lin" valueType="num">
                                      <p:cBhvr>
                                        <p:cTn id="48" dur="3000" fill="hold"/>
                                        <p:tgtEl>
                                          <p:spTgt spid="8"/>
                                        </p:tgtEl>
                                        <p:attrNameLst>
                                          <p:attrName>ppt_h</p:attrName>
                                        </p:attrNameLst>
                                      </p:cBhvr>
                                      <p:tavLst>
                                        <p:tav tm="0">
                                          <p:val>
                                            <p:fltVal val="0"/>
                                          </p:val>
                                        </p:tav>
                                        <p:tav tm="100000">
                                          <p:val>
                                            <p:strVal val="#ppt_h"/>
                                          </p:val>
                                        </p:tav>
                                      </p:tavLst>
                                    </p:anim>
                                    <p:anim calcmode="lin" valueType="num">
                                      <p:cBhvr>
                                        <p:cTn id="49" dur="3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0" dur="3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12000"/>
                            </p:stCondLst>
                            <p:childTnLst>
                              <p:par>
                                <p:cTn id="52" presetID="54" presetClass="exit" presetSubtype="0" decel="100000" fill="hold" nodeType="afterEffect">
                                  <p:stCondLst>
                                    <p:cond delay="0"/>
                                  </p:stCondLst>
                                  <p:childTnLst>
                                    <p:anim calcmode="lin" valueType="num">
                                      <p:cBhvr>
                                        <p:cTn id="53" dur="3000"/>
                                        <p:tgtEl>
                                          <p:spTgt spid="8"/>
                                        </p:tgtEl>
                                        <p:attrNameLst>
                                          <p:attrName>ppt_w</p:attrName>
                                        </p:attrNameLst>
                                      </p:cBhvr>
                                      <p:tavLst>
                                        <p:tav tm="0">
                                          <p:val>
                                            <p:strVal val="ppt_w"/>
                                          </p:val>
                                        </p:tav>
                                        <p:tav tm="100000">
                                          <p:val>
                                            <p:strVal val="ppt_w*0.05"/>
                                          </p:val>
                                        </p:tav>
                                      </p:tavLst>
                                    </p:anim>
                                    <p:anim calcmode="lin" valueType="num">
                                      <p:cBhvr>
                                        <p:cTn id="54" dur="3000"/>
                                        <p:tgtEl>
                                          <p:spTgt spid="8"/>
                                        </p:tgtEl>
                                        <p:attrNameLst>
                                          <p:attrName>ppt_h</p:attrName>
                                        </p:attrNameLst>
                                      </p:cBhvr>
                                      <p:tavLst>
                                        <p:tav tm="0">
                                          <p:val>
                                            <p:strVal val="ppt_h"/>
                                          </p:val>
                                        </p:tav>
                                        <p:tav tm="100000">
                                          <p:val>
                                            <p:strVal val="ppt_h"/>
                                          </p:val>
                                        </p:tav>
                                      </p:tavLst>
                                    </p:anim>
                                    <p:anim calcmode="lin" valueType="num">
                                      <p:cBhvr>
                                        <p:cTn id="55" dur="3000"/>
                                        <p:tgtEl>
                                          <p:spTgt spid="8"/>
                                        </p:tgtEl>
                                        <p:attrNameLst>
                                          <p:attrName>ppt_x</p:attrName>
                                        </p:attrNameLst>
                                      </p:cBhvr>
                                      <p:tavLst>
                                        <p:tav tm="0">
                                          <p:val>
                                            <p:strVal val="ppt_x"/>
                                          </p:val>
                                        </p:tav>
                                        <p:tav tm="100000">
                                          <p:val>
                                            <p:strVal val="ppt_x-.2"/>
                                          </p:val>
                                        </p:tav>
                                      </p:tavLst>
                                    </p:anim>
                                    <p:anim calcmode="lin" valueType="num">
                                      <p:cBhvr>
                                        <p:cTn id="56" dur="3000"/>
                                        <p:tgtEl>
                                          <p:spTgt spid="8"/>
                                        </p:tgtEl>
                                        <p:attrNameLst>
                                          <p:attrName>ppt_y</p:attrName>
                                        </p:attrNameLst>
                                      </p:cBhvr>
                                      <p:tavLst>
                                        <p:tav tm="0">
                                          <p:val>
                                            <p:strVal val="ppt_y"/>
                                          </p:val>
                                        </p:tav>
                                        <p:tav tm="100000">
                                          <p:val>
                                            <p:strVal val="ppt_y"/>
                                          </p:val>
                                        </p:tav>
                                      </p:tavLst>
                                    </p:anim>
                                    <p:animEffect transition="out" filter="fade">
                                      <p:cBhvr>
                                        <p:cTn id="57" dur="3000"/>
                                        <p:tgtEl>
                                          <p:spTgt spid="8"/>
                                        </p:tgtEl>
                                      </p:cBhvr>
                                    </p:animEffect>
                                    <p:set>
                                      <p:cBhvr>
                                        <p:cTn id="58" dur="1" fill="hold">
                                          <p:stCondLst>
                                            <p:cond delay="2999"/>
                                          </p:stCondLst>
                                        </p:cTn>
                                        <p:tgtEl>
                                          <p:spTgt spid="8"/>
                                        </p:tgtEl>
                                        <p:attrNameLst>
                                          <p:attrName>style.visibility</p:attrName>
                                        </p:attrNameLst>
                                      </p:cBhvr>
                                      <p:to>
                                        <p:strVal val="hidden"/>
                                      </p:to>
                                    </p:set>
                                  </p:childTnLst>
                                </p:cTn>
                              </p:par>
                            </p:childTnLst>
                          </p:cTn>
                        </p:par>
                        <p:par>
                          <p:cTn id="59" fill="hold">
                            <p:stCondLst>
                              <p:cond delay="15000"/>
                            </p:stCondLst>
                            <p:childTnLst>
                              <p:par>
                                <p:cTn id="60" presetID="30"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400" decel="100000"/>
                                        <p:tgtEl>
                                          <p:spTgt spid="9"/>
                                        </p:tgtEl>
                                      </p:cBhvr>
                                    </p:animEffect>
                                    <p:anim calcmode="lin" valueType="num">
                                      <p:cBhvr>
                                        <p:cTn id="63" dur="2400" decel="100000" fill="hold"/>
                                        <p:tgtEl>
                                          <p:spTgt spid="9"/>
                                        </p:tgtEl>
                                        <p:attrNameLst>
                                          <p:attrName>style.rotation</p:attrName>
                                        </p:attrNameLst>
                                      </p:cBhvr>
                                      <p:tavLst>
                                        <p:tav tm="0">
                                          <p:val>
                                            <p:fltVal val="-90"/>
                                          </p:val>
                                        </p:tav>
                                        <p:tav tm="100000">
                                          <p:val>
                                            <p:fltVal val="0"/>
                                          </p:val>
                                        </p:tav>
                                      </p:tavLst>
                                    </p:anim>
                                    <p:anim calcmode="lin" valueType="num">
                                      <p:cBhvr>
                                        <p:cTn id="64" dur="2400" decel="100000" fill="hold"/>
                                        <p:tgtEl>
                                          <p:spTgt spid="9"/>
                                        </p:tgtEl>
                                        <p:attrNameLst>
                                          <p:attrName>ppt_x</p:attrName>
                                        </p:attrNameLst>
                                      </p:cBhvr>
                                      <p:tavLst>
                                        <p:tav tm="0">
                                          <p:val>
                                            <p:strVal val="#ppt_x+0.4"/>
                                          </p:val>
                                        </p:tav>
                                        <p:tav tm="100000">
                                          <p:val>
                                            <p:strVal val="#ppt_x-0.05"/>
                                          </p:val>
                                        </p:tav>
                                      </p:tavLst>
                                    </p:anim>
                                    <p:anim calcmode="lin" valueType="num">
                                      <p:cBhvr>
                                        <p:cTn id="65" dur="2400" decel="100000" fill="hold"/>
                                        <p:tgtEl>
                                          <p:spTgt spid="9"/>
                                        </p:tgtEl>
                                        <p:attrNameLst>
                                          <p:attrName>ppt_y</p:attrName>
                                        </p:attrNameLst>
                                      </p:cBhvr>
                                      <p:tavLst>
                                        <p:tav tm="0">
                                          <p:val>
                                            <p:strVal val="#ppt_y-0.4"/>
                                          </p:val>
                                        </p:tav>
                                        <p:tav tm="100000">
                                          <p:val>
                                            <p:strVal val="#ppt_y+0.1"/>
                                          </p:val>
                                        </p:tav>
                                      </p:tavLst>
                                    </p:anim>
                                    <p:anim calcmode="lin" valueType="num">
                                      <p:cBhvr>
                                        <p:cTn id="66" dur="600" accel="100000" fill="hold">
                                          <p:stCondLst>
                                            <p:cond delay="2400"/>
                                          </p:stCondLst>
                                        </p:cTn>
                                        <p:tgtEl>
                                          <p:spTgt spid="9"/>
                                        </p:tgtEl>
                                        <p:attrNameLst>
                                          <p:attrName>ppt_x</p:attrName>
                                        </p:attrNameLst>
                                      </p:cBhvr>
                                      <p:tavLst>
                                        <p:tav tm="0">
                                          <p:val>
                                            <p:strVal val="#ppt_x-0.05"/>
                                          </p:val>
                                        </p:tav>
                                        <p:tav tm="100000">
                                          <p:val>
                                            <p:strVal val="#ppt_x"/>
                                          </p:val>
                                        </p:tav>
                                      </p:tavLst>
                                    </p:anim>
                                    <p:anim calcmode="lin" valueType="num">
                                      <p:cBhvr>
                                        <p:cTn id="67" dur="600" accel="100000" fill="hold">
                                          <p:stCondLst>
                                            <p:cond delay="2400"/>
                                          </p:stCondLst>
                                        </p:cTn>
                                        <p:tgtEl>
                                          <p:spTgt spid="9"/>
                                        </p:tgtEl>
                                        <p:attrNameLst>
                                          <p:attrName>ppt_y</p:attrName>
                                        </p:attrNameLst>
                                      </p:cBhvr>
                                      <p:tavLst>
                                        <p:tav tm="0">
                                          <p:val>
                                            <p:strVal val="#ppt_y+0.1"/>
                                          </p:val>
                                        </p:tav>
                                        <p:tav tm="100000">
                                          <p:val>
                                            <p:strVal val="#ppt_y"/>
                                          </p:val>
                                        </p:tav>
                                      </p:tavLst>
                                    </p:anim>
                                  </p:childTnLst>
                                </p:cTn>
                              </p:par>
                            </p:childTnLst>
                          </p:cTn>
                        </p:par>
                        <p:par>
                          <p:cTn id="68" fill="hold">
                            <p:stCondLst>
                              <p:cond delay="18000"/>
                            </p:stCondLst>
                            <p:childTnLst>
                              <p:par>
                                <p:cTn id="69" presetID="2" presetClass="exit" presetSubtype="4" fill="hold" nodeType="afterEffect">
                                  <p:stCondLst>
                                    <p:cond delay="0"/>
                                  </p:stCondLst>
                                  <p:childTnLst>
                                    <p:anim calcmode="lin" valueType="num">
                                      <p:cBhvr additive="base">
                                        <p:cTn id="70" dur="3000"/>
                                        <p:tgtEl>
                                          <p:spTgt spid="9"/>
                                        </p:tgtEl>
                                        <p:attrNameLst>
                                          <p:attrName>ppt_x</p:attrName>
                                        </p:attrNameLst>
                                      </p:cBhvr>
                                      <p:tavLst>
                                        <p:tav tm="0">
                                          <p:val>
                                            <p:strVal val="ppt_x"/>
                                          </p:val>
                                        </p:tav>
                                        <p:tav tm="100000">
                                          <p:val>
                                            <p:strVal val="ppt_x"/>
                                          </p:val>
                                        </p:tav>
                                      </p:tavLst>
                                    </p:anim>
                                    <p:anim calcmode="lin" valueType="num">
                                      <p:cBhvr additive="base">
                                        <p:cTn id="71" dur="3000"/>
                                        <p:tgtEl>
                                          <p:spTgt spid="9"/>
                                        </p:tgtEl>
                                        <p:attrNameLst>
                                          <p:attrName>ppt_y</p:attrName>
                                        </p:attrNameLst>
                                      </p:cBhvr>
                                      <p:tavLst>
                                        <p:tav tm="0">
                                          <p:val>
                                            <p:strVal val="ppt_y"/>
                                          </p:val>
                                        </p:tav>
                                        <p:tav tm="100000">
                                          <p:val>
                                            <p:strVal val="1+ppt_h/2"/>
                                          </p:val>
                                        </p:tav>
                                      </p:tavLst>
                                    </p:anim>
                                    <p:set>
                                      <p:cBhvr>
                                        <p:cTn id="72" dur="1" fill="hold">
                                          <p:stCondLst>
                                            <p:cond delay="2999"/>
                                          </p:stCondLst>
                                        </p:cTn>
                                        <p:tgtEl>
                                          <p:spTgt spid="9"/>
                                        </p:tgtEl>
                                        <p:attrNameLst>
                                          <p:attrName>style.visibility</p:attrName>
                                        </p:attrNameLst>
                                      </p:cBhvr>
                                      <p:to>
                                        <p:strVal val="hidden"/>
                                      </p:to>
                                    </p:set>
                                  </p:childTnLst>
                                </p:cTn>
                              </p:par>
                            </p:childTnLst>
                          </p:cTn>
                        </p:par>
                        <p:par>
                          <p:cTn id="73" fill="hold">
                            <p:stCondLst>
                              <p:cond delay="21000"/>
                            </p:stCondLst>
                            <p:childTnLst>
                              <p:par>
                                <p:cTn id="74" presetID="31" presetClass="entr" presetSubtype="0" fill="hold" nodeType="afterEffect">
                                  <p:stCondLst>
                                    <p:cond delay="0"/>
                                  </p:stCondLst>
                                  <p:iterate type="lt">
                                    <p:tmPct val="5000"/>
                                  </p:iterate>
                                  <p:childTnLst>
                                    <p:set>
                                      <p:cBhvr>
                                        <p:cTn id="75" dur="1" fill="hold">
                                          <p:stCondLst>
                                            <p:cond delay="0"/>
                                          </p:stCondLst>
                                        </p:cTn>
                                        <p:tgtEl>
                                          <p:spTgt spid="10"/>
                                        </p:tgtEl>
                                        <p:attrNameLst>
                                          <p:attrName>style.visibility</p:attrName>
                                        </p:attrNameLst>
                                      </p:cBhvr>
                                      <p:to>
                                        <p:strVal val="visible"/>
                                      </p:to>
                                    </p:set>
                                    <p:anim calcmode="lin" valueType="num">
                                      <p:cBhvr>
                                        <p:cTn id="76" dur="3000" fill="hold"/>
                                        <p:tgtEl>
                                          <p:spTgt spid="10"/>
                                        </p:tgtEl>
                                        <p:attrNameLst>
                                          <p:attrName>ppt_w</p:attrName>
                                        </p:attrNameLst>
                                      </p:cBhvr>
                                      <p:tavLst>
                                        <p:tav tm="0">
                                          <p:val>
                                            <p:fltVal val="0"/>
                                          </p:val>
                                        </p:tav>
                                        <p:tav tm="100000">
                                          <p:val>
                                            <p:strVal val="#ppt_w"/>
                                          </p:val>
                                        </p:tav>
                                      </p:tavLst>
                                    </p:anim>
                                    <p:anim calcmode="lin" valueType="num">
                                      <p:cBhvr>
                                        <p:cTn id="77" dur="3000" fill="hold"/>
                                        <p:tgtEl>
                                          <p:spTgt spid="10"/>
                                        </p:tgtEl>
                                        <p:attrNameLst>
                                          <p:attrName>ppt_h</p:attrName>
                                        </p:attrNameLst>
                                      </p:cBhvr>
                                      <p:tavLst>
                                        <p:tav tm="0">
                                          <p:val>
                                            <p:fltVal val="0"/>
                                          </p:val>
                                        </p:tav>
                                        <p:tav tm="100000">
                                          <p:val>
                                            <p:strVal val="#ppt_h"/>
                                          </p:val>
                                        </p:tav>
                                      </p:tavLst>
                                    </p:anim>
                                    <p:anim calcmode="lin" valueType="num">
                                      <p:cBhvr>
                                        <p:cTn id="78" dur="3000" fill="hold"/>
                                        <p:tgtEl>
                                          <p:spTgt spid="10"/>
                                        </p:tgtEl>
                                        <p:attrNameLst>
                                          <p:attrName>style.rotation</p:attrName>
                                        </p:attrNameLst>
                                      </p:cBhvr>
                                      <p:tavLst>
                                        <p:tav tm="0">
                                          <p:val>
                                            <p:fltVal val="90"/>
                                          </p:val>
                                        </p:tav>
                                        <p:tav tm="100000">
                                          <p:val>
                                            <p:fltVal val="0"/>
                                          </p:val>
                                        </p:tav>
                                      </p:tavLst>
                                    </p:anim>
                                    <p:animEffect transition="in" filter="fade">
                                      <p:cBhvr>
                                        <p:cTn id="79" dur="3000"/>
                                        <p:tgtEl>
                                          <p:spTgt spid="10"/>
                                        </p:tgtEl>
                                      </p:cBhvr>
                                    </p:animEffect>
                                  </p:childTnLst>
                                </p:cTn>
                              </p:par>
                            </p:childTnLst>
                          </p:cTn>
                        </p:par>
                        <p:par>
                          <p:cTn id="80" fill="hold">
                            <p:stCondLst>
                              <p:cond delay="24000"/>
                            </p:stCondLst>
                            <p:childTnLst>
                              <p:par>
                                <p:cTn id="81" presetID="47" presetClass="exit" presetSubtype="0" fill="hold" nodeType="afterEffect">
                                  <p:stCondLst>
                                    <p:cond delay="0"/>
                                  </p:stCondLst>
                                  <p:iterate type="lt">
                                    <p:tmPct val="0"/>
                                  </p:iterate>
                                  <p:childTnLst>
                                    <p:animEffect transition="out" filter="fade">
                                      <p:cBhvr>
                                        <p:cTn id="82" dur="3000"/>
                                        <p:tgtEl>
                                          <p:spTgt spid="10"/>
                                        </p:tgtEl>
                                      </p:cBhvr>
                                    </p:animEffect>
                                    <p:anim calcmode="lin" valueType="num">
                                      <p:cBhvr>
                                        <p:cTn id="83" dur="3000"/>
                                        <p:tgtEl>
                                          <p:spTgt spid="10"/>
                                        </p:tgtEl>
                                        <p:attrNameLst>
                                          <p:attrName>ppt_x</p:attrName>
                                        </p:attrNameLst>
                                      </p:cBhvr>
                                      <p:tavLst>
                                        <p:tav tm="0">
                                          <p:val>
                                            <p:strVal val="ppt_x"/>
                                          </p:val>
                                        </p:tav>
                                        <p:tav tm="100000">
                                          <p:val>
                                            <p:strVal val="ppt_x"/>
                                          </p:val>
                                        </p:tav>
                                      </p:tavLst>
                                    </p:anim>
                                    <p:anim calcmode="lin" valueType="num">
                                      <p:cBhvr>
                                        <p:cTn id="84" dur="3000"/>
                                        <p:tgtEl>
                                          <p:spTgt spid="10"/>
                                        </p:tgtEl>
                                        <p:attrNameLst>
                                          <p:attrName>ppt_y</p:attrName>
                                        </p:attrNameLst>
                                      </p:cBhvr>
                                      <p:tavLst>
                                        <p:tav tm="0">
                                          <p:val>
                                            <p:strVal val="ppt_y"/>
                                          </p:val>
                                        </p:tav>
                                        <p:tav tm="100000">
                                          <p:val>
                                            <p:strVal val="ppt_y-.1"/>
                                          </p:val>
                                        </p:tav>
                                      </p:tavLst>
                                    </p:anim>
                                    <p:set>
                                      <p:cBhvr>
                                        <p:cTn id="85" dur="1" fill="hold">
                                          <p:stCondLst>
                                            <p:cond delay="2999"/>
                                          </p:stCondLst>
                                        </p:cTn>
                                        <p:tgtEl>
                                          <p:spTgt spid="10"/>
                                        </p:tgtEl>
                                        <p:attrNameLst>
                                          <p:attrName>style.visibility</p:attrName>
                                        </p:attrNameLst>
                                      </p:cBhvr>
                                      <p:to>
                                        <p:strVal val="hidden"/>
                                      </p:to>
                                    </p:set>
                                  </p:childTnLst>
                                </p:cTn>
                              </p:par>
                            </p:childTnLst>
                          </p:cTn>
                        </p:par>
                        <p:par>
                          <p:cTn id="86" fill="hold">
                            <p:stCondLst>
                              <p:cond delay="27000"/>
                            </p:stCondLst>
                            <p:childTnLst>
                              <p:par>
                                <p:cTn id="87" presetID="30" presetClass="entr" presetSubtype="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2400" decel="100000"/>
                                        <p:tgtEl>
                                          <p:spTgt spid="11"/>
                                        </p:tgtEl>
                                      </p:cBhvr>
                                    </p:animEffect>
                                    <p:anim calcmode="lin" valueType="num">
                                      <p:cBhvr>
                                        <p:cTn id="90" dur="2400" decel="100000" fill="hold"/>
                                        <p:tgtEl>
                                          <p:spTgt spid="11"/>
                                        </p:tgtEl>
                                        <p:attrNameLst>
                                          <p:attrName>style.rotation</p:attrName>
                                        </p:attrNameLst>
                                      </p:cBhvr>
                                      <p:tavLst>
                                        <p:tav tm="0">
                                          <p:val>
                                            <p:fltVal val="-90"/>
                                          </p:val>
                                        </p:tav>
                                        <p:tav tm="100000">
                                          <p:val>
                                            <p:fltVal val="0"/>
                                          </p:val>
                                        </p:tav>
                                      </p:tavLst>
                                    </p:anim>
                                    <p:anim calcmode="lin" valueType="num">
                                      <p:cBhvr>
                                        <p:cTn id="91" dur="2400" decel="100000" fill="hold"/>
                                        <p:tgtEl>
                                          <p:spTgt spid="11"/>
                                        </p:tgtEl>
                                        <p:attrNameLst>
                                          <p:attrName>ppt_x</p:attrName>
                                        </p:attrNameLst>
                                      </p:cBhvr>
                                      <p:tavLst>
                                        <p:tav tm="0">
                                          <p:val>
                                            <p:strVal val="#ppt_x+0.4"/>
                                          </p:val>
                                        </p:tav>
                                        <p:tav tm="100000">
                                          <p:val>
                                            <p:strVal val="#ppt_x-0.05"/>
                                          </p:val>
                                        </p:tav>
                                      </p:tavLst>
                                    </p:anim>
                                    <p:anim calcmode="lin" valueType="num">
                                      <p:cBhvr>
                                        <p:cTn id="92" dur="2400" decel="100000" fill="hold"/>
                                        <p:tgtEl>
                                          <p:spTgt spid="11"/>
                                        </p:tgtEl>
                                        <p:attrNameLst>
                                          <p:attrName>ppt_y</p:attrName>
                                        </p:attrNameLst>
                                      </p:cBhvr>
                                      <p:tavLst>
                                        <p:tav tm="0">
                                          <p:val>
                                            <p:strVal val="#ppt_y-0.4"/>
                                          </p:val>
                                        </p:tav>
                                        <p:tav tm="100000">
                                          <p:val>
                                            <p:strVal val="#ppt_y+0.1"/>
                                          </p:val>
                                        </p:tav>
                                      </p:tavLst>
                                    </p:anim>
                                    <p:anim calcmode="lin" valueType="num">
                                      <p:cBhvr>
                                        <p:cTn id="93" dur="600" accel="100000" fill="hold">
                                          <p:stCondLst>
                                            <p:cond delay="2400"/>
                                          </p:stCondLst>
                                        </p:cTn>
                                        <p:tgtEl>
                                          <p:spTgt spid="11"/>
                                        </p:tgtEl>
                                        <p:attrNameLst>
                                          <p:attrName>ppt_x</p:attrName>
                                        </p:attrNameLst>
                                      </p:cBhvr>
                                      <p:tavLst>
                                        <p:tav tm="0">
                                          <p:val>
                                            <p:strVal val="#ppt_x-0.05"/>
                                          </p:val>
                                        </p:tav>
                                        <p:tav tm="100000">
                                          <p:val>
                                            <p:strVal val="#ppt_x"/>
                                          </p:val>
                                        </p:tav>
                                      </p:tavLst>
                                    </p:anim>
                                    <p:anim calcmode="lin" valueType="num">
                                      <p:cBhvr>
                                        <p:cTn id="94" dur="600" accel="100000" fill="hold">
                                          <p:stCondLst>
                                            <p:cond delay="2400"/>
                                          </p:stCondLst>
                                        </p:cTn>
                                        <p:tgtEl>
                                          <p:spTgt spid="11"/>
                                        </p:tgtEl>
                                        <p:attrNameLst>
                                          <p:attrName>ppt_y</p:attrName>
                                        </p:attrNameLst>
                                      </p:cBhvr>
                                      <p:tavLst>
                                        <p:tav tm="0">
                                          <p:val>
                                            <p:strVal val="#ppt_y+0.1"/>
                                          </p:val>
                                        </p:tav>
                                        <p:tav tm="100000">
                                          <p:val>
                                            <p:strVal val="#ppt_y"/>
                                          </p:val>
                                        </p:tav>
                                      </p:tavLst>
                                    </p:anim>
                                  </p:childTnLst>
                                </p:cTn>
                              </p:par>
                            </p:childTnLst>
                          </p:cTn>
                        </p:par>
                        <p:par>
                          <p:cTn id="95" fill="hold">
                            <p:stCondLst>
                              <p:cond delay="30000"/>
                            </p:stCondLst>
                            <p:childTnLst>
                              <p:par>
                                <p:cTn id="96" presetID="55" presetClass="exit" presetSubtype="0" fill="hold" nodeType="afterEffect">
                                  <p:stCondLst>
                                    <p:cond delay="0"/>
                                  </p:stCondLst>
                                  <p:childTnLst>
                                    <p:anim calcmode="lin" valueType="num">
                                      <p:cBhvr>
                                        <p:cTn id="97" dur="3000"/>
                                        <p:tgtEl>
                                          <p:spTgt spid="11"/>
                                        </p:tgtEl>
                                        <p:attrNameLst>
                                          <p:attrName>ppt_w</p:attrName>
                                        </p:attrNameLst>
                                      </p:cBhvr>
                                      <p:tavLst>
                                        <p:tav tm="0">
                                          <p:val>
                                            <p:strVal val="ppt_w"/>
                                          </p:val>
                                        </p:tav>
                                        <p:tav tm="100000">
                                          <p:val>
                                            <p:strVal val="ppt_w*0.70"/>
                                          </p:val>
                                        </p:tav>
                                      </p:tavLst>
                                    </p:anim>
                                    <p:anim calcmode="lin" valueType="num">
                                      <p:cBhvr>
                                        <p:cTn id="98" dur="3000"/>
                                        <p:tgtEl>
                                          <p:spTgt spid="11"/>
                                        </p:tgtEl>
                                        <p:attrNameLst>
                                          <p:attrName>ppt_h</p:attrName>
                                        </p:attrNameLst>
                                      </p:cBhvr>
                                      <p:tavLst>
                                        <p:tav tm="0">
                                          <p:val>
                                            <p:strVal val="ppt_h"/>
                                          </p:val>
                                        </p:tav>
                                        <p:tav tm="100000">
                                          <p:val>
                                            <p:strVal val="ppt_h"/>
                                          </p:val>
                                        </p:tav>
                                      </p:tavLst>
                                    </p:anim>
                                    <p:animEffect transition="out" filter="fade">
                                      <p:cBhvr>
                                        <p:cTn id="99" dur="3000"/>
                                        <p:tgtEl>
                                          <p:spTgt spid="11"/>
                                        </p:tgtEl>
                                      </p:cBhvr>
                                    </p:animEffect>
                                    <p:set>
                                      <p:cBhvr>
                                        <p:cTn id="100" dur="1" fill="hold">
                                          <p:stCondLst>
                                            <p:cond delay="2999"/>
                                          </p:stCondLst>
                                        </p:cTn>
                                        <p:tgtEl>
                                          <p:spTgt spid="11"/>
                                        </p:tgtEl>
                                        <p:attrNameLst>
                                          <p:attrName>style.visibility</p:attrName>
                                        </p:attrNameLst>
                                      </p:cBhvr>
                                      <p:to>
                                        <p:strVal val="hidden"/>
                                      </p:to>
                                    </p:set>
                                  </p:childTnLst>
                                </p:cTn>
                              </p:par>
                            </p:childTnLst>
                          </p:cTn>
                        </p:par>
                        <p:par>
                          <p:cTn id="101" fill="hold">
                            <p:stCondLst>
                              <p:cond delay="33000"/>
                            </p:stCondLst>
                            <p:childTnLst>
                              <p:par>
                                <p:cTn id="102" presetID="24" presetClass="entr" presetSubtype="0" fill="hold" nodeType="afterEffect">
                                  <p:stCondLst>
                                    <p:cond delay="0"/>
                                  </p:stCondLst>
                                  <p:childTnLst>
                                    <p:set>
                                      <p:cBhvr>
                                        <p:cTn id="103" dur="1" fill="hold">
                                          <p:stCondLst>
                                            <p:cond delay="0"/>
                                          </p:stCondLst>
                                        </p:cTn>
                                        <p:tgtEl>
                                          <p:spTgt spid="12"/>
                                        </p:tgtEl>
                                        <p:attrNameLst>
                                          <p:attrName>style.visibility</p:attrName>
                                        </p:attrNameLst>
                                      </p:cBhvr>
                                      <p:to>
                                        <p:strVal val="visible"/>
                                      </p:to>
                                    </p:set>
                                    <p:anim to="" calcmode="lin" valueType="num">
                                      <p:cBhvr>
                                        <p:cTn id="104" dur="1" fill="hold"/>
                                        <p:tgtEl>
                                          <p:spTgt spid="12"/>
                                        </p:tgtEl>
                                        <p:attrNameLst>
                                          <p:attrName/>
                                        </p:attrNameLst>
                                      </p:cBhvr>
                                    </p:anim>
                                  </p:childTnLst>
                                </p:cTn>
                              </p:par>
                            </p:childTnLst>
                          </p:cTn>
                        </p:par>
                        <p:par>
                          <p:cTn id="105" fill="hold">
                            <p:stCondLst>
                              <p:cond delay="33000"/>
                            </p:stCondLst>
                            <p:childTnLst>
                              <p:par>
                                <p:cTn id="106" presetID="24" presetClass="exit" presetSubtype="0" fill="hold" nodeType="afterEffect">
                                  <p:stCondLst>
                                    <p:cond delay="0"/>
                                  </p:stCondLst>
                                  <p:childTnLst>
                                    <p:anim to="" calcmode="lin" valueType="num">
                                      <p:cBhvr>
                                        <p:cTn id="107" dur="1"/>
                                        <p:tgtEl>
                                          <p:spTgt spid="12"/>
                                        </p:tgtEl>
                                        <p:attrNameLst>
                                          <p:attrName/>
                                        </p:attrNameLst>
                                      </p:cBhvr>
                                    </p:anim>
                                    <p:set>
                                      <p:cBhvr>
                                        <p:cTn id="108" dur="1" fill="hold">
                                          <p:stCondLst>
                                            <p:cond delay="0"/>
                                          </p:stCondLst>
                                        </p:cTn>
                                        <p:tgtEl>
                                          <p:spTgt spid="12"/>
                                        </p:tgtEl>
                                        <p:attrNameLst>
                                          <p:attrName>style.visibility</p:attrName>
                                        </p:attrNameLst>
                                      </p:cBhvr>
                                      <p:to>
                                        <p:strVal val="hidden"/>
                                      </p:to>
                                    </p:set>
                                  </p:childTnLst>
                                </p:cTn>
                              </p:par>
                            </p:childTnLst>
                          </p:cTn>
                        </p:par>
                        <p:par>
                          <p:cTn id="109" fill="hold">
                            <p:stCondLst>
                              <p:cond delay="33000"/>
                            </p:stCondLst>
                            <p:childTnLst>
                              <p:par>
                                <p:cTn id="110" presetID="34" presetClass="entr" presetSubtype="0" fill="hold" nodeType="afterEffect">
                                  <p:stCondLst>
                                    <p:cond delay="0"/>
                                  </p:stCondLst>
                                  <p:childTnLst>
                                    <p:set>
                                      <p:cBhvr>
                                        <p:cTn id="111" dur="1" fill="hold">
                                          <p:stCondLst>
                                            <p:cond delay="0"/>
                                          </p:stCondLst>
                                        </p:cTn>
                                        <p:tgtEl>
                                          <p:spTgt spid="13"/>
                                        </p:tgtEl>
                                        <p:attrNameLst>
                                          <p:attrName>style.visibility</p:attrName>
                                        </p:attrNameLst>
                                      </p:cBhvr>
                                      <p:to>
                                        <p:strVal val="visible"/>
                                      </p:to>
                                    </p:set>
                                    <p:anim from="(-#ppt_w/2)" to="(#ppt_x)" calcmode="lin" valueType="num">
                                      <p:cBhvr>
                                        <p:cTn id="112" dur="1800" fill="hold">
                                          <p:stCondLst>
                                            <p:cond delay="0"/>
                                          </p:stCondLst>
                                        </p:cTn>
                                        <p:tgtEl>
                                          <p:spTgt spid="13"/>
                                        </p:tgtEl>
                                        <p:attrNameLst>
                                          <p:attrName>ppt_x</p:attrName>
                                        </p:attrNameLst>
                                      </p:cBhvr>
                                    </p:anim>
                                    <p:anim from="0" to="-1.0" calcmode="lin" valueType="num">
                                      <p:cBhvr>
                                        <p:cTn id="113" dur="600" decel="50000" autoRev="1" fill="hold">
                                          <p:stCondLst>
                                            <p:cond delay="1800"/>
                                          </p:stCondLst>
                                        </p:cTn>
                                        <p:tgtEl>
                                          <p:spTgt spid="13"/>
                                        </p:tgtEl>
                                        <p:attrNameLst>
                                          <p:attrName>xshear</p:attrName>
                                        </p:attrNameLst>
                                      </p:cBhvr>
                                    </p:anim>
                                    <p:animScale>
                                      <p:cBhvr>
                                        <p:cTn id="114" dur="600" decel="100000" autoRev="1" fill="hold">
                                          <p:stCondLst>
                                            <p:cond delay="1800"/>
                                          </p:stCondLst>
                                        </p:cTn>
                                        <p:tgtEl>
                                          <p:spTgt spid="13"/>
                                        </p:tgtEl>
                                      </p:cBhvr>
                                      <p:from x="100000" y="100000"/>
                                      <p:to x="80000" y="100000"/>
                                    </p:animScale>
                                    <p:anim by="(#ppt_h/3+#ppt_w*0.1)" calcmode="lin" valueType="num">
                                      <p:cBhvr additive="sum">
                                        <p:cTn id="115" dur="600" decel="100000" autoRev="1" fill="hold">
                                          <p:stCondLst>
                                            <p:cond delay="1800"/>
                                          </p:stCondLst>
                                        </p:cTn>
                                        <p:tgtEl>
                                          <p:spTgt spid="13"/>
                                        </p:tgtEl>
                                        <p:attrNameLst>
                                          <p:attrName>ppt_x</p:attrName>
                                        </p:attrNameLst>
                                      </p:cBhvr>
                                    </p:anim>
                                  </p:childTnLst>
                                </p:cTn>
                              </p:par>
                            </p:childTnLst>
                          </p:cTn>
                        </p:par>
                        <p:par>
                          <p:cTn id="116" fill="hold">
                            <p:stCondLst>
                              <p:cond delay="36000"/>
                            </p:stCondLst>
                            <p:childTnLst>
                              <p:par>
                                <p:cTn id="117" presetID="2" presetClass="exit" presetSubtype="4" fill="hold" nodeType="afterEffect">
                                  <p:stCondLst>
                                    <p:cond delay="0"/>
                                  </p:stCondLst>
                                  <p:childTnLst>
                                    <p:anim calcmode="lin" valueType="num">
                                      <p:cBhvr additive="base">
                                        <p:cTn id="118" dur="3000"/>
                                        <p:tgtEl>
                                          <p:spTgt spid="13"/>
                                        </p:tgtEl>
                                        <p:attrNameLst>
                                          <p:attrName>ppt_x</p:attrName>
                                        </p:attrNameLst>
                                      </p:cBhvr>
                                      <p:tavLst>
                                        <p:tav tm="0">
                                          <p:val>
                                            <p:strVal val="ppt_x"/>
                                          </p:val>
                                        </p:tav>
                                        <p:tav tm="100000">
                                          <p:val>
                                            <p:strVal val="ppt_x"/>
                                          </p:val>
                                        </p:tav>
                                      </p:tavLst>
                                    </p:anim>
                                    <p:anim calcmode="lin" valueType="num">
                                      <p:cBhvr additive="base">
                                        <p:cTn id="119" dur="3000"/>
                                        <p:tgtEl>
                                          <p:spTgt spid="13"/>
                                        </p:tgtEl>
                                        <p:attrNameLst>
                                          <p:attrName>ppt_y</p:attrName>
                                        </p:attrNameLst>
                                      </p:cBhvr>
                                      <p:tavLst>
                                        <p:tav tm="0">
                                          <p:val>
                                            <p:strVal val="ppt_y"/>
                                          </p:val>
                                        </p:tav>
                                        <p:tav tm="100000">
                                          <p:val>
                                            <p:strVal val="1+ppt_h/2"/>
                                          </p:val>
                                        </p:tav>
                                      </p:tavLst>
                                    </p:anim>
                                    <p:set>
                                      <p:cBhvr>
                                        <p:cTn id="120" dur="1" fill="hold">
                                          <p:stCondLst>
                                            <p:cond delay="2999"/>
                                          </p:stCondLst>
                                        </p:cTn>
                                        <p:tgtEl>
                                          <p:spTgt spid="13"/>
                                        </p:tgtEl>
                                        <p:attrNameLst>
                                          <p:attrName>style.visibility</p:attrName>
                                        </p:attrNameLst>
                                      </p:cBhvr>
                                      <p:to>
                                        <p:strVal val="hidden"/>
                                      </p:to>
                                    </p:set>
                                  </p:childTnLst>
                                </p:cTn>
                              </p:par>
                            </p:childTnLst>
                          </p:cTn>
                        </p:par>
                        <p:par>
                          <p:cTn id="121" fill="hold">
                            <p:stCondLst>
                              <p:cond delay="39000"/>
                            </p:stCondLst>
                            <p:childTnLst>
                              <p:par>
                                <p:cTn id="122" presetID="30" presetClass="entr" presetSubtype="0" fill="hold" nodeType="after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2400" decel="100000"/>
                                        <p:tgtEl>
                                          <p:spTgt spid="14"/>
                                        </p:tgtEl>
                                      </p:cBhvr>
                                    </p:animEffect>
                                    <p:anim calcmode="lin" valueType="num">
                                      <p:cBhvr>
                                        <p:cTn id="125" dur="2400" decel="100000" fill="hold"/>
                                        <p:tgtEl>
                                          <p:spTgt spid="14"/>
                                        </p:tgtEl>
                                        <p:attrNameLst>
                                          <p:attrName>style.rotation</p:attrName>
                                        </p:attrNameLst>
                                      </p:cBhvr>
                                      <p:tavLst>
                                        <p:tav tm="0">
                                          <p:val>
                                            <p:fltVal val="-90"/>
                                          </p:val>
                                        </p:tav>
                                        <p:tav tm="100000">
                                          <p:val>
                                            <p:fltVal val="0"/>
                                          </p:val>
                                        </p:tav>
                                      </p:tavLst>
                                    </p:anim>
                                    <p:anim calcmode="lin" valueType="num">
                                      <p:cBhvr>
                                        <p:cTn id="126" dur="2400" decel="100000" fill="hold"/>
                                        <p:tgtEl>
                                          <p:spTgt spid="14"/>
                                        </p:tgtEl>
                                        <p:attrNameLst>
                                          <p:attrName>ppt_x</p:attrName>
                                        </p:attrNameLst>
                                      </p:cBhvr>
                                      <p:tavLst>
                                        <p:tav tm="0">
                                          <p:val>
                                            <p:strVal val="#ppt_x+0.4"/>
                                          </p:val>
                                        </p:tav>
                                        <p:tav tm="100000">
                                          <p:val>
                                            <p:strVal val="#ppt_x-0.05"/>
                                          </p:val>
                                        </p:tav>
                                      </p:tavLst>
                                    </p:anim>
                                    <p:anim calcmode="lin" valueType="num">
                                      <p:cBhvr>
                                        <p:cTn id="127" dur="2400" decel="100000" fill="hold"/>
                                        <p:tgtEl>
                                          <p:spTgt spid="14"/>
                                        </p:tgtEl>
                                        <p:attrNameLst>
                                          <p:attrName>ppt_y</p:attrName>
                                        </p:attrNameLst>
                                      </p:cBhvr>
                                      <p:tavLst>
                                        <p:tav tm="0">
                                          <p:val>
                                            <p:strVal val="#ppt_y-0.4"/>
                                          </p:val>
                                        </p:tav>
                                        <p:tav tm="100000">
                                          <p:val>
                                            <p:strVal val="#ppt_y+0.1"/>
                                          </p:val>
                                        </p:tav>
                                      </p:tavLst>
                                    </p:anim>
                                    <p:anim calcmode="lin" valueType="num">
                                      <p:cBhvr>
                                        <p:cTn id="128" dur="600" accel="100000" fill="hold">
                                          <p:stCondLst>
                                            <p:cond delay="2400"/>
                                          </p:stCondLst>
                                        </p:cTn>
                                        <p:tgtEl>
                                          <p:spTgt spid="14"/>
                                        </p:tgtEl>
                                        <p:attrNameLst>
                                          <p:attrName>ppt_x</p:attrName>
                                        </p:attrNameLst>
                                      </p:cBhvr>
                                      <p:tavLst>
                                        <p:tav tm="0">
                                          <p:val>
                                            <p:strVal val="#ppt_x-0.05"/>
                                          </p:val>
                                        </p:tav>
                                        <p:tav tm="100000">
                                          <p:val>
                                            <p:strVal val="#ppt_x"/>
                                          </p:val>
                                        </p:tav>
                                      </p:tavLst>
                                    </p:anim>
                                    <p:anim calcmode="lin" valueType="num">
                                      <p:cBhvr>
                                        <p:cTn id="129" dur="600" accel="100000" fill="hold">
                                          <p:stCondLst>
                                            <p:cond delay="2400"/>
                                          </p:stCondLst>
                                        </p:cTn>
                                        <p:tgtEl>
                                          <p:spTgt spid="14"/>
                                        </p:tgtEl>
                                        <p:attrNameLst>
                                          <p:attrName>ppt_y</p:attrName>
                                        </p:attrNameLst>
                                      </p:cBhvr>
                                      <p:tavLst>
                                        <p:tav tm="0">
                                          <p:val>
                                            <p:strVal val="#ppt_y+0.1"/>
                                          </p:val>
                                        </p:tav>
                                        <p:tav tm="100000">
                                          <p:val>
                                            <p:strVal val="#ppt_y"/>
                                          </p:val>
                                        </p:tav>
                                      </p:tavLst>
                                    </p:anim>
                                  </p:childTnLst>
                                </p:cTn>
                              </p:par>
                            </p:childTnLst>
                          </p:cTn>
                        </p:par>
                        <p:par>
                          <p:cTn id="130" fill="hold">
                            <p:stCondLst>
                              <p:cond delay="42000"/>
                            </p:stCondLst>
                            <p:childTnLst>
                              <p:par>
                                <p:cTn id="131" presetID="47" presetClass="exit" presetSubtype="0" fill="hold" nodeType="afterEffect">
                                  <p:stCondLst>
                                    <p:cond delay="0"/>
                                  </p:stCondLst>
                                  <p:childTnLst>
                                    <p:animEffect transition="out" filter="fade">
                                      <p:cBhvr>
                                        <p:cTn id="132" dur="3000"/>
                                        <p:tgtEl>
                                          <p:spTgt spid="14"/>
                                        </p:tgtEl>
                                      </p:cBhvr>
                                    </p:animEffect>
                                    <p:anim calcmode="lin" valueType="num">
                                      <p:cBhvr>
                                        <p:cTn id="133" dur="3000"/>
                                        <p:tgtEl>
                                          <p:spTgt spid="14"/>
                                        </p:tgtEl>
                                        <p:attrNameLst>
                                          <p:attrName>ppt_x</p:attrName>
                                        </p:attrNameLst>
                                      </p:cBhvr>
                                      <p:tavLst>
                                        <p:tav tm="0">
                                          <p:val>
                                            <p:strVal val="ppt_x"/>
                                          </p:val>
                                        </p:tav>
                                        <p:tav tm="100000">
                                          <p:val>
                                            <p:strVal val="ppt_x"/>
                                          </p:val>
                                        </p:tav>
                                      </p:tavLst>
                                    </p:anim>
                                    <p:anim calcmode="lin" valueType="num">
                                      <p:cBhvr>
                                        <p:cTn id="134" dur="3000"/>
                                        <p:tgtEl>
                                          <p:spTgt spid="14"/>
                                        </p:tgtEl>
                                        <p:attrNameLst>
                                          <p:attrName>ppt_y</p:attrName>
                                        </p:attrNameLst>
                                      </p:cBhvr>
                                      <p:tavLst>
                                        <p:tav tm="0">
                                          <p:val>
                                            <p:strVal val="ppt_y"/>
                                          </p:val>
                                        </p:tav>
                                        <p:tav tm="100000">
                                          <p:val>
                                            <p:strVal val="ppt_y-.1"/>
                                          </p:val>
                                        </p:tav>
                                      </p:tavLst>
                                    </p:anim>
                                    <p:set>
                                      <p:cBhvr>
                                        <p:cTn id="135" dur="1" fill="hold">
                                          <p:stCondLst>
                                            <p:cond delay="2999"/>
                                          </p:stCondLst>
                                        </p:cTn>
                                        <p:tgtEl>
                                          <p:spTgt spid="14"/>
                                        </p:tgtEl>
                                        <p:attrNameLst>
                                          <p:attrName>style.visibility</p:attrName>
                                        </p:attrNameLst>
                                      </p:cBhvr>
                                      <p:to>
                                        <p:strVal val="hidden"/>
                                      </p:to>
                                    </p:set>
                                  </p:childTnLst>
                                </p:cTn>
                              </p:par>
                            </p:childTnLst>
                          </p:cTn>
                        </p:par>
                        <p:par>
                          <p:cTn id="136" fill="hold">
                            <p:stCondLst>
                              <p:cond delay="45000"/>
                            </p:stCondLst>
                            <p:childTnLst>
                              <p:par>
                                <p:cTn id="137" presetID="24" presetClass="entr" presetSubtype="0" fill="hold" nodeType="afterEffect">
                                  <p:stCondLst>
                                    <p:cond delay="0"/>
                                  </p:stCondLst>
                                  <p:childTnLst>
                                    <p:set>
                                      <p:cBhvr>
                                        <p:cTn id="138" dur="1" fill="hold">
                                          <p:stCondLst>
                                            <p:cond delay="0"/>
                                          </p:stCondLst>
                                        </p:cTn>
                                        <p:tgtEl>
                                          <p:spTgt spid="15"/>
                                        </p:tgtEl>
                                        <p:attrNameLst>
                                          <p:attrName>style.visibility</p:attrName>
                                        </p:attrNameLst>
                                      </p:cBhvr>
                                      <p:to>
                                        <p:strVal val="visible"/>
                                      </p:to>
                                    </p:set>
                                    <p:anim to="" calcmode="lin" valueType="num">
                                      <p:cBhvr>
                                        <p:cTn id="139" dur="1" fill="hold"/>
                                        <p:tgtEl>
                                          <p:spTgt spid="15"/>
                                        </p:tgtEl>
                                        <p:attrNameLst>
                                          <p:attrName/>
                                        </p:attrNameLst>
                                      </p:cBhvr>
                                    </p:anim>
                                  </p:childTnLst>
                                </p:cTn>
                              </p:par>
                              <p:par>
                                <p:cTn id="140" presetID="24" presetClass="exit" presetSubtype="0" fill="hold" nodeType="withEffect">
                                  <p:stCondLst>
                                    <p:cond delay="0"/>
                                  </p:stCondLst>
                                  <p:childTnLst>
                                    <p:anim to="" calcmode="lin" valueType="num">
                                      <p:cBhvr>
                                        <p:cTn id="141" dur="1"/>
                                        <p:tgtEl>
                                          <p:spTgt spid="15"/>
                                        </p:tgtEl>
                                        <p:attrNameLst>
                                          <p:attrName/>
                                        </p:attrNameLst>
                                      </p:cBhvr>
                                    </p:anim>
                                    <p:set>
                                      <p:cBhvr>
                                        <p:cTn id="142" dur="1" fill="hold">
                                          <p:stCondLst>
                                            <p:cond delay="0"/>
                                          </p:stCondLst>
                                        </p:cTn>
                                        <p:tgtEl>
                                          <p:spTgt spid="15"/>
                                        </p:tgtEl>
                                        <p:attrNameLst>
                                          <p:attrName>style.visibility</p:attrName>
                                        </p:attrNameLst>
                                      </p:cBhvr>
                                      <p:to>
                                        <p:strVal val="hidden"/>
                                      </p:to>
                                    </p:set>
                                  </p:childTnLst>
                                </p:cTn>
                              </p:par>
                              <p:par>
                                <p:cTn id="143" presetID="30" presetClass="entr" presetSubtype="0" fill="hold" nodeType="withEffect">
                                  <p:stCondLst>
                                    <p:cond delay="0"/>
                                  </p:stCondLst>
                                  <p:childTnLst>
                                    <p:set>
                                      <p:cBhvr>
                                        <p:cTn id="144" dur="1" fill="hold">
                                          <p:stCondLst>
                                            <p:cond delay="0"/>
                                          </p:stCondLst>
                                        </p:cTn>
                                        <p:tgtEl>
                                          <p:spTgt spid="16"/>
                                        </p:tgtEl>
                                        <p:attrNameLst>
                                          <p:attrName>style.visibility</p:attrName>
                                        </p:attrNameLst>
                                      </p:cBhvr>
                                      <p:to>
                                        <p:strVal val="visible"/>
                                      </p:to>
                                    </p:set>
                                    <p:animEffect transition="in" filter="fade">
                                      <p:cBhvr>
                                        <p:cTn id="145" dur="4000" decel="100000"/>
                                        <p:tgtEl>
                                          <p:spTgt spid="16"/>
                                        </p:tgtEl>
                                      </p:cBhvr>
                                    </p:animEffect>
                                    <p:anim calcmode="lin" valueType="num">
                                      <p:cBhvr>
                                        <p:cTn id="146" dur="4000" decel="100000" fill="hold"/>
                                        <p:tgtEl>
                                          <p:spTgt spid="16"/>
                                        </p:tgtEl>
                                        <p:attrNameLst>
                                          <p:attrName>style.rotation</p:attrName>
                                        </p:attrNameLst>
                                      </p:cBhvr>
                                      <p:tavLst>
                                        <p:tav tm="0">
                                          <p:val>
                                            <p:fltVal val="-90"/>
                                          </p:val>
                                        </p:tav>
                                        <p:tav tm="100000">
                                          <p:val>
                                            <p:fltVal val="0"/>
                                          </p:val>
                                        </p:tav>
                                      </p:tavLst>
                                    </p:anim>
                                    <p:anim calcmode="lin" valueType="num">
                                      <p:cBhvr>
                                        <p:cTn id="147" dur="4000" decel="100000" fill="hold"/>
                                        <p:tgtEl>
                                          <p:spTgt spid="16"/>
                                        </p:tgtEl>
                                        <p:attrNameLst>
                                          <p:attrName>ppt_x</p:attrName>
                                        </p:attrNameLst>
                                      </p:cBhvr>
                                      <p:tavLst>
                                        <p:tav tm="0">
                                          <p:val>
                                            <p:strVal val="#ppt_x+0.4"/>
                                          </p:val>
                                        </p:tav>
                                        <p:tav tm="100000">
                                          <p:val>
                                            <p:strVal val="#ppt_x-0.05"/>
                                          </p:val>
                                        </p:tav>
                                      </p:tavLst>
                                    </p:anim>
                                    <p:anim calcmode="lin" valueType="num">
                                      <p:cBhvr>
                                        <p:cTn id="148" dur="4000" decel="100000" fill="hold"/>
                                        <p:tgtEl>
                                          <p:spTgt spid="16"/>
                                        </p:tgtEl>
                                        <p:attrNameLst>
                                          <p:attrName>ppt_y</p:attrName>
                                        </p:attrNameLst>
                                      </p:cBhvr>
                                      <p:tavLst>
                                        <p:tav tm="0">
                                          <p:val>
                                            <p:strVal val="#ppt_y-0.4"/>
                                          </p:val>
                                        </p:tav>
                                        <p:tav tm="100000">
                                          <p:val>
                                            <p:strVal val="#ppt_y+0.1"/>
                                          </p:val>
                                        </p:tav>
                                      </p:tavLst>
                                    </p:anim>
                                    <p:anim calcmode="lin" valueType="num">
                                      <p:cBhvr>
                                        <p:cTn id="149" dur="1000" accel="100000" fill="hold">
                                          <p:stCondLst>
                                            <p:cond delay="4000"/>
                                          </p:stCondLst>
                                        </p:cTn>
                                        <p:tgtEl>
                                          <p:spTgt spid="16"/>
                                        </p:tgtEl>
                                        <p:attrNameLst>
                                          <p:attrName>ppt_x</p:attrName>
                                        </p:attrNameLst>
                                      </p:cBhvr>
                                      <p:tavLst>
                                        <p:tav tm="0">
                                          <p:val>
                                            <p:strVal val="#ppt_x-0.05"/>
                                          </p:val>
                                        </p:tav>
                                        <p:tav tm="100000">
                                          <p:val>
                                            <p:strVal val="#ppt_x"/>
                                          </p:val>
                                        </p:tav>
                                      </p:tavLst>
                                    </p:anim>
                                    <p:anim calcmode="lin" valueType="num">
                                      <p:cBhvr>
                                        <p:cTn id="150" dur="1000" accel="100000" fill="hold">
                                          <p:stCondLst>
                                            <p:cond delay="4000"/>
                                          </p:stCondLst>
                                        </p:cTn>
                                        <p:tgtEl>
                                          <p:spTgt spid="16"/>
                                        </p:tgtEl>
                                        <p:attrNameLst>
                                          <p:attrName>ppt_y</p:attrName>
                                        </p:attrNameLst>
                                      </p:cBhvr>
                                      <p:tavLst>
                                        <p:tav tm="0">
                                          <p:val>
                                            <p:strVal val="#ppt_y+0.1"/>
                                          </p:val>
                                        </p:tav>
                                        <p:tav tm="100000">
                                          <p:val>
                                            <p:strVal val="#ppt_y"/>
                                          </p:val>
                                        </p:tav>
                                      </p:tavLst>
                                    </p:anim>
                                  </p:childTnLst>
                                </p:cTn>
                              </p:par>
                            </p:childTnLst>
                          </p:cTn>
                        </p:par>
                        <p:par>
                          <p:cTn id="151" fill="hold">
                            <p:stCondLst>
                              <p:cond delay="50000"/>
                            </p:stCondLst>
                            <p:childTnLst>
                              <p:par>
                                <p:cTn id="152" presetID="55" presetClass="exit" presetSubtype="0" fill="hold" nodeType="afterEffect">
                                  <p:stCondLst>
                                    <p:cond delay="0"/>
                                  </p:stCondLst>
                                  <p:childTnLst>
                                    <p:anim calcmode="lin" valueType="num">
                                      <p:cBhvr>
                                        <p:cTn id="153" dur="3000"/>
                                        <p:tgtEl>
                                          <p:spTgt spid="16"/>
                                        </p:tgtEl>
                                        <p:attrNameLst>
                                          <p:attrName>ppt_w</p:attrName>
                                        </p:attrNameLst>
                                      </p:cBhvr>
                                      <p:tavLst>
                                        <p:tav tm="0">
                                          <p:val>
                                            <p:strVal val="ppt_w"/>
                                          </p:val>
                                        </p:tav>
                                        <p:tav tm="100000">
                                          <p:val>
                                            <p:strVal val="ppt_w*0.70"/>
                                          </p:val>
                                        </p:tav>
                                      </p:tavLst>
                                    </p:anim>
                                    <p:anim calcmode="lin" valueType="num">
                                      <p:cBhvr>
                                        <p:cTn id="154" dur="3000"/>
                                        <p:tgtEl>
                                          <p:spTgt spid="16"/>
                                        </p:tgtEl>
                                        <p:attrNameLst>
                                          <p:attrName>ppt_h</p:attrName>
                                        </p:attrNameLst>
                                      </p:cBhvr>
                                      <p:tavLst>
                                        <p:tav tm="0">
                                          <p:val>
                                            <p:strVal val="ppt_h"/>
                                          </p:val>
                                        </p:tav>
                                        <p:tav tm="100000">
                                          <p:val>
                                            <p:strVal val="ppt_h"/>
                                          </p:val>
                                        </p:tav>
                                      </p:tavLst>
                                    </p:anim>
                                    <p:animEffect transition="out" filter="fade">
                                      <p:cBhvr>
                                        <p:cTn id="155" dur="3000"/>
                                        <p:tgtEl>
                                          <p:spTgt spid="16"/>
                                        </p:tgtEl>
                                      </p:cBhvr>
                                    </p:animEffect>
                                    <p:set>
                                      <p:cBhvr>
                                        <p:cTn id="156" dur="1" fill="hold">
                                          <p:stCondLst>
                                            <p:cond delay="2999"/>
                                          </p:stCondLst>
                                        </p:cTn>
                                        <p:tgtEl>
                                          <p:spTgt spid="16"/>
                                        </p:tgtEl>
                                        <p:attrNameLst>
                                          <p:attrName>style.visibility</p:attrName>
                                        </p:attrNameLst>
                                      </p:cBhvr>
                                      <p:to>
                                        <p:strVal val="hidden"/>
                                      </p:to>
                                    </p:set>
                                  </p:childTnLst>
                                </p:cTn>
                              </p:par>
                            </p:childTnLst>
                          </p:cTn>
                        </p:par>
                        <p:par>
                          <p:cTn id="157" fill="hold">
                            <p:stCondLst>
                              <p:cond delay="53000"/>
                            </p:stCondLst>
                            <p:childTnLst>
                              <p:par>
                                <p:cTn id="158" presetID="30" presetClass="entr" presetSubtype="0" fill="hold" nodeType="afterEffect">
                                  <p:stCondLst>
                                    <p:cond delay="0"/>
                                  </p:stCondLst>
                                  <p:childTnLst>
                                    <p:set>
                                      <p:cBhvr>
                                        <p:cTn id="159" dur="1" fill="hold">
                                          <p:stCondLst>
                                            <p:cond delay="0"/>
                                          </p:stCondLst>
                                        </p:cTn>
                                        <p:tgtEl>
                                          <p:spTgt spid="17"/>
                                        </p:tgtEl>
                                        <p:attrNameLst>
                                          <p:attrName>style.visibility</p:attrName>
                                        </p:attrNameLst>
                                      </p:cBhvr>
                                      <p:to>
                                        <p:strVal val="visible"/>
                                      </p:to>
                                    </p:set>
                                    <p:animEffect transition="in" filter="fade">
                                      <p:cBhvr>
                                        <p:cTn id="160" dur="2400" decel="100000"/>
                                        <p:tgtEl>
                                          <p:spTgt spid="17"/>
                                        </p:tgtEl>
                                      </p:cBhvr>
                                    </p:animEffect>
                                    <p:anim calcmode="lin" valueType="num">
                                      <p:cBhvr>
                                        <p:cTn id="161" dur="2400" decel="100000" fill="hold"/>
                                        <p:tgtEl>
                                          <p:spTgt spid="17"/>
                                        </p:tgtEl>
                                        <p:attrNameLst>
                                          <p:attrName>style.rotation</p:attrName>
                                        </p:attrNameLst>
                                      </p:cBhvr>
                                      <p:tavLst>
                                        <p:tav tm="0">
                                          <p:val>
                                            <p:fltVal val="-90"/>
                                          </p:val>
                                        </p:tav>
                                        <p:tav tm="100000">
                                          <p:val>
                                            <p:fltVal val="0"/>
                                          </p:val>
                                        </p:tav>
                                      </p:tavLst>
                                    </p:anim>
                                    <p:anim calcmode="lin" valueType="num">
                                      <p:cBhvr>
                                        <p:cTn id="162" dur="2400" decel="100000" fill="hold"/>
                                        <p:tgtEl>
                                          <p:spTgt spid="17"/>
                                        </p:tgtEl>
                                        <p:attrNameLst>
                                          <p:attrName>ppt_x</p:attrName>
                                        </p:attrNameLst>
                                      </p:cBhvr>
                                      <p:tavLst>
                                        <p:tav tm="0">
                                          <p:val>
                                            <p:strVal val="#ppt_x+0.4"/>
                                          </p:val>
                                        </p:tav>
                                        <p:tav tm="100000">
                                          <p:val>
                                            <p:strVal val="#ppt_x-0.05"/>
                                          </p:val>
                                        </p:tav>
                                      </p:tavLst>
                                    </p:anim>
                                    <p:anim calcmode="lin" valueType="num">
                                      <p:cBhvr>
                                        <p:cTn id="163" dur="2400" decel="100000" fill="hold"/>
                                        <p:tgtEl>
                                          <p:spTgt spid="17"/>
                                        </p:tgtEl>
                                        <p:attrNameLst>
                                          <p:attrName>ppt_y</p:attrName>
                                        </p:attrNameLst>
                                      </p:cBhvr>
                                      <p:tavLst>
                                        <p:tav tm="0">
                                          <p:val>
                                            <p:strVal val="#ppt_y-0.4"/>
                                          </p:val>
                                        </p:tav>
                                        <p:tav tm="100000">
                                          <p:val>
                                            <p:strVal val="#ppt_y+0.1"/>
                                          </p:val>
                                        </p:tav>
                                      </p:tavLst>
                                    </p:anim>
                                    <p:anim calcmode="lin" valueType="num">
                                      <p:cBhvr>
                                        <p:cTn id="164" dur="600" accel="100000" fill="hold">
                                          <p:stCondLst>
                                            <p:cond delay="2400"/>
                                          </p:stCondLst>
                                        </p:cTn>
                                        <p:tgtEl>
                                          <p:spTgt spid="17"/>
                                        </p:tgtEl>
                                        <p:attrNameLst>
                                          <p:attrName>ppt_x</p:attrName>
                                        </p:attrNameLst>
                                      </p:cBhvr>
                                      <p:tavLst>
                                        <p:tav tm="0">
                                          <p:val>
                                            <p:strVal val="#ppt_x-0.05"/>
                                          </p:val>
                                        </p:tav>
                                        <p:tav tm="100000">
                                          <p:val>
                                            <p:strVal val="#ppt_x"/>
                                          </p:val>
                                        </p:tav>
                                      </p:tavLst>
                                    </p:anim>
                                    <p:anim calcmode="lin" valueType="num">
                                      <p:cBhvr>
                                        <p:cTn id="165" dur="600" accel="100000" fill="hold">
                                          <p:stCondLst>
                                            <p:cond delay="2400"/>
                                          </p:stCondLst>
                                        </p:cTn>
                                        <p:tgtEl>
                                          <p:spTgt spid="17"/>
                                        </p:tgtEl>
                                        <p:attrNameLst>
                                          <p:attrName>ppt_y</p:attrName>
                                        </p:attrNameLst>
                                      </p:cBhvr>
                                      <p:tavLst>
                                        <p:tav tm="0">
                                          <p:val>
                                            <p:strVal val="#ppt_y+0.1"/>
                                          </p:val>
                                        </p:tav>
                                        <p:tav tm="100000">
                                          <p:val>
                                            <p:strVal val="#ppt_y"/>
                                          </p:val>
                                        </p:tav>
                                      </p:tavLst>
                                    </p:anim>
                                  </p:childTnLst>
                                </p:cTn>
                              </p:par>
                            </p:childTnLst>
                          </p:cTn>
                        </p:par>
                        <p:par>
                          <p:cTn id="166" fill="hold">
                            <p:stCondLst>
                              <p:cond delay="56000"/>
                            </p:stCondLst>
                            <p:childTnLst>
                              <p:par>
                                <p:cTn id="167" presetID="10" presetClass="exit" presetSubtype="0" fill="hold" nodeType="afterEffect">
                                  <p:stCondLst>
                                    <p:cond delay="0"/>
                                  </p:stCondLst>
                                  <p:childTnLst>
                                    <p:animEffect transition="out" filter="fade">
                                      <p:cBhvr>
                                        <p:cTn id="168" dur="3000"/>
                                        <p:tgtEl>
                                          <p:spTgt spid="17"/>
                                        </p:tgtEl>
                                      </p:cBhvr>
                                    </p:animEffect>
                                    <p:set>
                                      <p:cBhvr>
                                        <p:cTn id="169" dur="1" fill="hold">
                                          <p:stCondLst>
                                            <p:cond delay="2999"/>
                                          </p:stCondLst>
                                        </p:cTn>
                                        <p:tgtEl>
                                          <p:spTgt spid="17"/>
                                        </p:tgtEl>
                                        <p:attrNameLst>
                                          <p:attrName>style.visibility</p:attrName>
                                        </p:attrNameLst>
                                      </p:cBhvr>
                                      <p:to>
                                        <p:strVal val="hidden"/>
                                      </p:to>
                                    </p:set>
                                  </p:childTnLst>
                                </p:cTn>
                              </p:par>
                            </p:childTnLst>
                          </p:cTn>
                        </p:par>
                        <p:par>
                          <p:cTn id="170" fill="hold">
                            <p:stCondLst>
                              <p:cond delay="59000"/>
                            </p:stCondLst>
                            <p:childTnLst>
                              <p:par>
                                <p:cTn id="171" presetID="30" presetClass="entr" presetSubtype="0" fill="hold" nodeType="afterEffect">
                                  <p:stCondLst>
                                    <p:cond delay="0"/>
                                  </p:stCondLst>
                                  <p:childTnLst>
                                    <p:set>
                                      <p:cBhvr>
                                        <p:cTn id="172" dur="1" fill="hold">
                                          <p:stCondLst>
                                            <p:cond delay="0"/>
                                          </p:stCondLst>
                                        </p:cTn>
                                        <p:tgtEl>
                                          <p:spTgt spid="19"/>
                                        </p:tgtEl>
                                        <p:attrNameLst>
                                          <p:attrName>style.visibility</p:attrName>
                                        </p:attrNameLst>
                                      </p:cBhvr>
                                      <p:to>
                                        <p:strVal val="visible"/>
                                      </p:to>
                                    </p:set>
                                    <p:animEffect transition="in" filter="fade">
                                      <p:cBhvr>
                                        <p:cTn id="173" dur="4000" decel="100000"/>
                                        <p:tgtEl>
                                          <p:spTgt spid="19"/>
                                        </p:tgtEl>
                                      </p:cBhvr>
                                    </p:animEffect>
                                    <p:anim calcmode="lin" valueType="num">
                                      <p:cBhvr>
                                        <p:cTn id="174" dur="4000" decel="100000" fill="hold"/>
                                        <p:tgtEl>
                                          <p:spTgt spid="19"/>
                                        </p:tgtEl>
                                        <p:attrNameLst>
                                          <p:attrName>style.rotation</p:attrName>
                                        </p:attrNameLst>
                                      </p:cBhvr>
                                      <p:tavLst>
                                        <p:tav tm="0">
                                          <p:val>
                                            <p:fltVal val="-90"/>
                                          </p:val>
                                        </p:tav>
                                        <p:tav tm="100000">
                                          <p:val>
                                            <p:fltVal val="0"/>
                                          </p:val>
                                        </p:tav>
                                      </p:tavLst>
                                    </p:anim>
                                    <p:anim calcmode="lin" valueType="num">
                                      <p:cBhvr>
                                        <p:cTn id="175" dur="4000" decel="100000" fill="hold"/>
                                        <p:tgtEl>
                                          <p:spTgt spid="19"/>
                                        </p:tgtEl>
                                        <p:attrNameLst>
                                          <p:attrName>ppt_x</p:attrName>
                                        </p:attrNameLst>
                                      </p:cBhvr>
                                      <p:tavLst>
                                        <p:tav tm="0">
                                          <p:val>
                                            <p:strVal val="#ppt_x+0.4"/>
                                          </p:val>
                                        </p:tav>
                                        <p:tav tm="100000">
                                          <p:val>
                                            <p:strVal val="#ppt_x-0.05"/>
                                          </p:val>
                                        </p:tav>
                                      </p:tavLst>
                                    </p:anim>
                                    <p:anim calcmode="lin" valueType="num">
                                      <p:cBhvr>
                                        <p:cTn id="176" dur="4000" decel="100000" fill="hold"/>
                                        <p:tgtEl>
                                          <p:spTgt spid="19"/>
                                        </p:tgtEl>
                                        <p:attrNameLst>
                                          <p:attrName>ppt_y</p:attrName>
                                        </p:attrNameLst>
                                      </p:cBhvr>
                                      <p:tavLst>
                                        <p:tav tm="0">
                                          <p:val>
                                            <p:strVal val="#ppt_y-0.4"/>
                                          </p:val>
                                        </p:tav>
                                        <p:tav tm="100000">
                                          <p:val>
                                            <p:strVal val="#ppt_y+0.1"/>
                                          </p:val>
                                        </p:tav>
                                      </p:tavLst>
                                    </p:anim>
                                    <p:anim calcmode="lin" valueType="num">
                                      <p:cBhvr>
                                        <p:cTn id="177" dur="1000" accel="100000" fill="hold">
                                          <p:stCondLst>
                                            <p:cond delay="4000"/>
                                          </p:stCondLst>
                                        </p:cTn>
                                        <p:tgtEl>
                                          <p:spTgt spid="19"/>
                                        </p:tgtEl>
                                        <p:attrNameLst>
                                          <p:attrName>ppt_x</p:attrName>
                                        </p:attrNameLst>
                                      </p:cBhvr>
                                      <p:tavLst>
                                        <p:tav tm="0">
                                          <p:val>
                                            <p:strVal val="#ppt_x-0.05"/>
                                          </p:val>
                                        </p:tav>
                                        <p:tav tm="100000">
                                          <p:val>
                                            <p:strVal val="#ppt_x"/>
                                          </p:val>
                                        </p:tav>
                                      </p:tavLst>
                                    </p:anim>
                                    <p:anim calcmode="lin" valueType="num">
                                      <p:cBhvr>
                                        <p:cTn id="178" dur="1000" accel="100000" fill="hold">
                                          <p:stCondLst>
                                            <p:cond delay="4000"/>
                                          </p:stCondLst>
                                        </p:cTn>
                                        <p:tgtEl>
                                          <p:spTgt spid="19"/>
                                        </p:tgtEl>
                                        <p:attrNameLst>
                                          <p:attrName>ppt_y</p:attrName>
                                        </p:attrNameLst>
                                      </p:cBhvr>
                                      <p:tavLst>
                                        <p:tav tm="0">
                                          <p:val>
                                            <p:strVal val="#ppt_y+0.1"/>
                                          </p:val>
                                        </p:tav>
                                        <p:tav tm="100000">
                                          <p:val>
                                            <p:strVal val="#ppt_y"/>
                                          </p:val>
                                        </p:tav>
                                      </p:tavLst>
                                    </p:anim>
                                  </p:childTnLst>
                                </p:cTn>
                              </p:par>
                              <p:par>
                                <p:cTn id="179" presetID="1" presetClass="entr" presetSubtype="0" fill="hold" nodeType="withEffect">
                                  <p:stCondLst>
                                    <p:cond delay="0"/>
                                  </p:stCondLst>
                                  <p:childTnLst>
                                    <p:set>
                                      <p:cBhvr>
                                        <p:cTn id="180" dur="1" fill="hold">
                                          <p:stCondLst>
                                            <p:cond delay="0"/>
                                          </p:stCondLst>
                                        </p:cTn>
                                        <p:tgtEl>
                                          <p:spTgt spid="20"/>
                                        </p:tgtEl>
                                        <p:attrNameLst>
                                          <p:attrName>style.visibility</p:attrName>
                                        </p:attrNameLst>
                                      </p:cBhvr>
                                      <p:to>
                                        <p:strVal val="visible"/>
                                      </p:to>
                                    </p:set>
                                  </p:childTnLst>
                                </p:cTn>
                              </p:par>
                              <p:par>
                                <p:cTn id="181" presetID="47" presetClass="exit" presetSubtype="0" fill="hold" nodeType="withEffect">
                                  <p:stCondLst>
                                    <p:cond delay="0"/>
                                  </p:stCondLst>
                                  <p:childTnLst>
                                    <p:animEffect transition="out" filter="fade">
                                      <p:cBhvr>
                                        <p:cTn id="182" dur="5000"/>
                                        <p:tgtEl>
                                          <p:spTgt spid="20"/>
                                        </p:tgtEl>
                                      </p:cBhvr>
                                    </p:animEffect>
                                    <p:anim calcmode="lin" valueType="num">
                                      <p:cBhvr>
                                        <p:cTn id="183" dur="5000"/>
                                        <p:tgtEl>
                                          <p:spTgt spid="20"/>
                                        </p:tgtEl>
                                        <p:attrNameLst>
                                          <p:attrName>ppt_x</p:attrName>
                                        </p:attrNameLst>
                                      </p:cBhvr>
                                      <p:tavLst>
                                        <p:tav tm="0">
                                          <p:val>
                                            <p:strVal val="ppt_x"/>
                                          </p:val>
                                        </p:tav>
                                        <p:tav tm="100000">
                                          <p:val>
                                            <p:strVal val="ppt_x"/>
                                          </p:val>
                                        </p:tav>
                                      </p:tavLst>
                                    </p:anim>
                                    <p:anim calcmode="lin" valueType="num">
                                      <p:cBhvr>
                                        <p:cTn id="184" dur="5000"/>
                                        <p:tgtEl>
                                          <p:spTgt spid="20"/>
                                        </p:tgtEl>
                                        <p:attrNameLst>
                                          <p:attrName>ppt_y</p:attrName>
                                        </p:attrNameLst>
                                      </p:cBhvr>
                                      <p:tavLst>
                                        <p:tav tm="0">
                                          <p:val>
                                            <p:strVal val="ppt_y"/>
                                          </p:val>
                                        </p:tav>
                                        <p:tav tm="100000">
                                          <p:val>
                                            <p:strVal val="ppt_y-.1"/>
                                          </p:val>
                                        </p:tav>
                                      </p:tavLst>
                                    </p:anim>
                                    <p:set>
                                      <p:cBhvr>
                                        <p:cTn id="185" dur="1" fill="hold">
                                          <p:stCondLst>
                                            <p:cond delay="4999"/>
                                          </p:stCondLst>
                                        </p:cTn>
                                        <p:tgtEl>
                                          <p:spTgt spid="20"/>
                                        </p:tgtEl>
                                        <p:attrNameLst>
                                          <p:attrName>style.visibility</p:attrName>
                                        </p:attrNameLst>
                                      </p:cBhvr>
                                      <p:to>
                                        <p:strVal val="hidden"/>
                                      </p:to>
                                    </p:set>
                                  </p:childTnLst>
                                </p:cTn>
                              </p:par>
                              <p:par>
                                <p:cTn id="186" presetID="24" presetClass="entr" presetSubtype="0" fill="hold" nodeType="withEffect">
                                  <p:stCondLst>
                                    <p:cond delay="0"/>
                                  </p:stCondLst>
                                  <p:childTnLst>
                                    <p:set>
                                      <p:cBhvr>
                                        <p:cTn id="187" dur="1" fill="hold">
                                          <p:stCondLst>
                                            <p:cond delay="0"/>
                                          </p:stCondLst>
                                        </p:cTn>
                                        <p:tgtEl>
                                          <p:spTgt spid="23556"/>
                                        </p:tgtEl>
                                        <p:attrNameLst>
                                          <p:attrName>style.visibility</p:attrName>
                                        </p:attrNameLst>
                                      </p:cBhvr>
                                      <p:to>
                                        <p:strVal val="visible"/>
                                      </p:to>
                                    </p:set>
                                    <p:anim to="" calcmode="lin" valueType="num">
                                      <p:cBhvr>
                                        <p:cTn id="188" dur="1" fill="hold"/>
                                        <p:tgtEl>
                                          <p:spTgt spid="23556"/>
                                        </p:tgtEl>
                                        <p:attrNameLst>
                                          <p:attrName/>
                                        </p:attrNameLst>
                                      </p:cBhvr>
                                    </p:anim>
                                  </p:childTnLst>
                                </p:cTn>
                              </p:par>
                            </p:childTnLst>
                          </p:cTn>
                        </p:par>
                        <p:par>
                          <p:cTn id="189" fill="hold">
                            <p:stCondLst>
                              <p:cond delay="64000"/>
                            </p:stCondLst>
                            <p:childTnLst>
                              <p:par>
                                <p:cTn id="190" presetID="56" presetClass="entr" presetSubtype="0" fill="hold" grpId="0" nodeType="afterEffect">
                                  <p:stCondLst>
                                    <p:cond delay="0"/>
                                  </p:stCondLst>
                                  <p:iterate type="lt">
                                    <p:tmPct val="10000"/>
                                  </p:iterate>
                                  <p:childTnLst>
                                    <p:set>
                                      <p:cBhvr>
                                        <p:cTn id="191" dur="1" fill="hold">
                                          <p:stCondLst>
                                            <p:cond delay="0"/>
                                          </p:stCondLst>
                                        </p:cTn>
                                        <p:tgtEl>
                                          <p:spTgt spid="2"/>
                                        </p:tgtEl>
                                        <p:attrNameLst>
                                          <p:attrName>style.visibility</p:attrName>
                                        </p:attrNameLst>
                                      </p:cBhvr>
                                      <p:to>
                                        <p:strVal val="visible"/>
                                      </p:to>
                                    </p:set>
                                    <p:anim by="(-#ppt_w*2)" calcmode="lin" valueType="num">
                                      <p:cBhvr rctx="PPT">
                                        <p:cTn id="192" dur="2500" autoRev="1" fill="hold">
                                          <p:stCondLst>
                                            <p:cond delay="0"/>
                                          </p:stCondLst>
                                        </p:cTn>
                                        <p:tgtEl>
                                          <p:spTgt spid="2"/>
                                        </p:tgtEl>
                                        <p:attrNameLst>
                                          <p:attrName>ppt_w</p:attrName>
                                        </p:attrNameLst>
                                      </p:cBhvr>
                                    </p:anim>
                                    <p:anim by="(#ppt_w*0.50)" calcmode="lin" valueType="num">
                                      <p:cBhvr>
                                        <p:cTn id="193" dur="2500" decel="50000" autoRev="1" fill="hold">
                                          <p:stCondLst>
                                            <p:cond delay="0"/>
                                          </p:stCondLst>
                                        </p:cTn>
                                        <p:tgtEl>
                                          <p:spTgt spid="2"/>
                                        </p:tgtEl>
                                        <p:attrNameLst>
                                          <p:attrName>ppt_x</p:attrName>
                                        </p:attrNameLst>
                                      </p:cBhvr>
                                    </p:anim>
                                    <p:anim from="(-#ppt_h/2)" to="(#ppt_y)" calcmode="lin" valueType="num">
                                      <p:cBhvr>
                                        <p:cTn id="194" dur="5000" fill="hold">
                                          <p:stCondLst>
                                            <p:cond delay="0"/>
                                          </p:stCondLst>
                                        </p:cTn>
                                        <p:tgtEl>
                                          <p:spTgt spid="2"/>
                                        </p:tgtEl>
                                        <p:attrNameLst>
                                          <p:attrName>ppt_y</p:attrName>
                                        </p:attrNameLst>
                                      </p:cBhvr>
                                    </p:anim>
                                    <p:animRot by="21600000">
                                      <p:cBhvr>
                                        <p:cTn id="195" dur="5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12">
                <p:cTn id="196" repeatCount="2000" fill="hold" display="0">
                  <p:stCondLst>
                    <p:cond delay="indefinite"/>
                  </p:stCondLst>
                  <p:endCondLst>
                    <p:cond evt="onPrev" delay="0">
                      <p:tgtEl>
                        <p:sldTgt/>
                      </p:tgtEl>
                    </p:cond>
                    <p:cond evt="onStopAudio" delay="0">
                      <p:tgtEl>
                        <p:sldTgt/>
                      </p:tgtEl>
                    </p:cond>
                  </p:endCondLst>
                </p:cTn>
                <p:tgtEl>
                  <p:spTgt spid="22"/>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zic.it/wp-content/uploads/Partigiani1.jpg"/>
          <p:cNvPicPr>
            <a:picLocks noChangeAspect="1" noChangeArrowheads="1"/>
          </p:cNvPicPr>
          <p:nvPr/>
        </p:nvPicPr>
        <p:blipFill>
          <a:blip r:embed="rId2" cstate="print"/>
          <a:srcRect/>
          <a:stretch>
            <a:fillRect/>
          </a:stretch>
        </p:blipFill>
        <p:spPr bwMode="auto">
          <a:xfrm>
            <a:off x="-396552" y="0"/>
            <a:ext cx="9914709" cy="6858000"/>
          </a:xfrm>
          <a:prstGeom prst="rect">
            <a:avLst/>
          </a:prstGeom>
          <a:noFill/>
        </p:spPr>
      </p:pic>
      <p:sp>
        <p:nvSpPr>
          <p:cNvPr id="2" name="Titolo 1"/>
          <p:cNvSpPr>
            <a:spLocks noGrp="1"/>
          </p:cNvSpPr>
          <p:nvPr>
            <p:ph type="title"/>
          </p:nvPr>
        </p:nvSpPr>
        <p:spPr>
          <a:xfrm>
            <a:off x="539552" y="260648"/>
            <a:ext cx="8229600" cy="1143000"/>
          </a:xfrm>
        </p:spPr>
        <p:txBody>
          <a:bodyPr/>
          <a:lstStyle/>
          <a:p>
            <a:r>
              <a:rPr lang="it-IT" dirty="0" smtClean="0">
                <a:solidFill>
                  <a:srgbClr val="00CC00"/>
                </a:solidFill>
                <a:latin typeface="Cooper Black" pitchFamily="18" charset="0"/>
              </a:rPr>
              <a:t>CHI E’ UN PARTIGIANO?</a:t>
            </a:r>
            <a:endParaRPr lang="it-IT" dirty="0">
              <a:solidFill>
                <a:srgbClr val="00CC00"/>
              </a:solidFill>
              <a:latin typeface="Cooper Black" pitchFamily="18" charset="0"/>
            </a:endParaRPr>
          </a:p>
        </p:txBody>
      </p:sp>
      <p:sp>
        <p:nvSpPr>
          <p:cNvPr id="3" name="Segnaposto contenuto 2"/>
          <p:cNvSpPr>
            <a:spLocks noGrp="1"/>
          </p:cNvSpPr>
          <p:nvPr>
            <p:ph idx="1"/>
          </p:nvPr>
        </p:nvSpPr>
        <p:spPr>
          <a:xfrm>
            <a:off x="457200" y="1600200"/>
            <a:ext cx="8686800" cy="4925144"/>
          </a:xfrm>
        </p:spPr>
        <p:txBody>
          <a:bodyPr>
            <a:normAutofit fontScale="25000" lnSpcReduction="20000"/>
          </a:bodyPr>
          <a:lstStyle/>
          <a:p>
            <a:pPr>
              <a:buNone/>
            </a:pPr>
            <a:r>
              <a:rPr lang="it-IT" dirty="0" smtClean="0">
                <a:solidFill>
                  <a:srgbClr val="00B0F0"/>
                </a:solidFill>
                <a:latin typeface="Adobe Caslon Pro Bold" pitchFamily="18" charset="0"/>
              </a:rPr>
              <a:t>               </a:t>
            </a:r>
            <a:r>
              <a:rPr lang="it-IT" sz="10100" dirty="0" smtClean="0">
                <a:solidFill>
                  <a:srgbClr val="FF0000"/>
                </a:solidFill>
                <a:latin typeface="Cooper Std Black" pitchFamily="18" charset="0"/>
              </a:rPr>
              <a:t>Un partigiano è un combattente armato che non appartiene ad un esercito regolare ,ma ad un movimento di resistenza e che solitamente si organizza in bande, per fronteggiare uno o più eserciti regolari. Ma letteralmente il termine significa “di parte“, ovvero persona schierata con una delle parti in causa.</a:t>
            </a:r>
          </a:p>
          <a:p>
            <a:pPr>
              <a:buNone/>
            </a:pPr>
            <a:r>
              <a:rPr lang="it-IT" sz="10100" dirty="0" smtClean="0">
                <a:solidFill>
                  <a:srgbClr val="FF0000"/>
                </a:solidFill>
                <a:latin typeface="Cooper Std Black" pitchFamily="18" charset="0"/>
              </a:rPr>
              <a:t>     In Italia, con il termine “partigiano” ci si riferisce ai protagonisti della Resistenza durante la Seconda guerra mondiale. Ciò che contraddistingue il partigiano dal soldato è anche la sua natura territoriale, legata alla difesa di un’area geografica coincidente con l’area culturale di appartenenza.</a:t>
            </a:r>
          </a:p>
          <a:p>
            <a:pPr>
              <a:buNone/>
            </a:pPr>
            <a:endParaRPr lang="it-IT" sz="10100" dirty="0">
              <a:solidFill>
                <a:srgbClr val="FF0000"/>
              </a:solidFill>
              <a:latin typeface="AR CENA" pitchFamily="2"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43000"/>
          </a:xfrm>
        </p:spPr>
        <p:txBody>
          <a:bodyPr>
            <a:noAutofit/>
          </a:bodyPr>
          <a:lstStyle/>
          <a:p>
            <a:r>
              <a:rPr lang="it-IT" sz="4000" dirty="0" smtClean="0">
                <a:solidFill>
                  <a:srgbClr val="002060"/>
                </a:solidFill>
                <a:latin typeface="Chiller" pitchFamily="82" charset="0"/>
              </a:rPr>
              <a:t>IL MOTIVO DELLA RIBELLIONE E IL PERIODO STORICO</a:t>
            </a:r>
            <a:endParaRPr lang="it-IT" sz="4000" dirty="0">
              <a:solidFill>
                <a:srgbClr val="002060"/>
              </a:solidFill>
              <a:latin typeface="Chiller" pitchFamily="82" charset="0"/>
            </a:endParaRPr>
          </a:p>
        </p:txBody>
      </p:sp>
      <p:sp>
        <p:nvSpPr>
          <p:cNvPr id="3" name="Segnaposto contenuto 2"/>
          <p:cNvSpPr>
            <a:spLocks noGrp="1"/>
          </p:cNvSpPr>
          <p:nvPr>
            <p:ph idx="1"/>
          </p:nvPr>
        </p:nvSpPr>
        <p:spPr>
          <a:xfrm>
            <a:off x="467544" y="1628800"/>
            <a:ext cx="8229600" cy="4525963"/>
          </a:xfrm>
        </p:spPr>
        <p:txBody>
          <a:bodyPr numCol="2">
            <a:normAutofit fontScale="70000" lnSpcReduction="20000"/>
          </a:bodyPr>
          <a:lstStyle/>
          <a:p>
            <a:pPr>
              <a:buNone/>
            </a:pPr>
            <a:r>
              <a:rPr lang="it-IT" sz="2000" dirty="0" smtClean="0"/>
              <a:t>      </a:t>
            </a:r>
          </a:p>
          <a:p>
            <a:pPr>
              <a:buNone/>
            </a:pPr>
            <a:r>
              <a:rPr lang="it-IT" sz="2800" dirty="0" smtClean="0"/>
              <a:t>     </a:t>
            </a:r>
          </a:p>
          <a:p>
            <a:pPr>
              <a:buNone/>
            </a:pPr>
            <a:endParaRPr lang="it-IT" sz="2800" dirty="0" smtClean="0">
              <a:latin typeface="AR CENA"/>
            </a:endParaRPr>
          </a:p>
          <a:p>
            <a:pPr>
              <a:buNone/>
            </a:pPr>
            <a:endParaRPr lang="it-IT" sz="2800" dirty="0" smtClean="0">
              <a:latin typeface="AR CENA"/>
            </a:endParaRPr>
          </a:p>
          <a:p>
            <a:pPr>
              <a:buNone/>
            </a:pPr>
            <a:endParaRPr lang="it-IT" sz="2800" dirty="0" smtClean="0">
              <a:latin typeface="AR CENA"/>
            </a:endParaRPr>
          </a:p>
          <a:p>
            <a:pPr>
              <a:buNone/>
            </a:pPr>
            <a:endParaRPr lang="it-IT" sz="2800" dirty="0" smtClean="0">
              <a:latin typeface="AR CENA"/>
            </a:endParaRPr>
          </a:p>
          <a:p>
            <a:pPr>
              <a:buNone/>
            </a:pPr>
            <a:endParaRPr lang="it-IT" sz="2800" dirty="0" smtClean="0">
              <a:latin typeface="AR CENA"/>
            </a:endParaRPr>
          </a:p>
          <a:p>
            <a:pPr>
              <a:buNone/>
            </a:pPr>
            <a:endParaRPr lang="it-IT" sz="2800" dirty="0" smtClean="0">
              <a:latin typeface="AR CENA"/>
            </a:endParaRPr>
          </a:p>
          <a:p>
            <a:pPr>
              <a:buNone/>
            </a:pPr>
            <a:endParaRPr lang="it-IT" sz="2800" dirty="0" smtClean="0">
              <a:latin typeface="AR CENA"/>
            </a:endParaRPr>
          </a:p>
          <a:p>
            <a:pPr>
              <a:buNone/>
            </a:pPr>
            <a:endParaRPr lang="it-IT" sz="2800" dirty="0" smtClean="0">
              <a:latin typeface="AR CENA"/>
            </a:endParaRPr>
          </a:p>
          <a:p>
            <a:pPr>
              <a:buNone/>
            </a:pPr>
            <a:endParaRPr lang="it-IT" sz="2800" dirty="0" smtClean="0">
              <a:latin typeface="AR CENA"/>
            </a:endParaRPr>
          </a:p>
          <a:p>
            <a:pPr>
              <a:buNone/>
            </a:pPr>
            <a:endParaRPr lang="it-IT" sz="2800" dirty="0" smtClean="0">
              <a:latin typeface="AR CENA"/>
            </a:endParaRPr>
          </a:p>
          <a:p>
            <a:pPr>
              <a:buNone/>
            </a:pPr>
            <a:r>
              <a:rPr lang="it-IT" sz="2800" dirty="0" smtClean="0">
                <a:latin typeface="AR CENA"/>
              </a:rPr>
              <a:t> </a:t>
            </a:r>
          </a:p>
          <a:p>
            <a:pPr>
              <a:buNone/>
            </a:pPr>
            <a:endParaRPr lang="it-IT" sz="2800" dirty="0" smtClean="0">
              <a:latin typeface="AR CENA"/>
            </a:endParaRPr>
          </a:p>
          <a:p>
            <a:pPr>
              <a:buNone/>
            </a:pPr>
            <a:endParaRPr lang="it-IT" sz="2700" dirty="0" smtClean="0">
              <a:latin typeface="AR CENA"/>
            </a:endParaRPr>
          </a:p>
          <a:p>
            <a:pPr>
              <a:buNone/>
            </a:pPr>
            <a:endParaRPr lang="it-IT" sz="2700" dirty="0" smtClean="0">
              <a:latin typeface="AR CENA"/>
            </a:endParaRPr>
          </a:p>
          <a:p>
            <a:pPr>
              <a:buNone/>
            </a:pPr>
            <a:r>
              <a:rPr lang="it-IT" sz="2700" dirty="0" smtClean="0">
                <a:latin typeface="AR CENA"/>
              </a:rPr>
              <a:t>     La resistenza, detta anche “resistenza partigiana”, nasce con lo scopo di liberare l’ Italia dal nazismo(i tedeschi), i quali avevano assunto un potere dittatoriale. Il periodo storico in cui il movimento fu attivo,inizia dopo l'armistizio dell'</a:t>
            </a:r>
            <a:r>
              <a:rPr lang="it-IT" sz="2700" dirty="0" smtClean="0">
                <a:latin typeface="AR CENA"/>
                <a:hlinkClick r:id="rId2" action="ppaction://hlinksldjump"/>
              </a:rPr>
              <a:t>8 settembre 1943  </a:t>
            </a:r>
            <a:r>
              <a:rPr lang="it-IT" sz="2700" dirty="0" smtClean="0">
                <a:latin typeface="AR CENA"/>
              </a:rPr>
              <a:t>e termina nei primi giorni del maggio 1945, durando quindi venti mesi circa. La scelta di celebrare la fine di quel periodo con il 25 aprile 1945 fa riferimento alla data dell'insurrezione armata della città di Milano, sede del comando partigiano dell'Alta Italia.</a:t>
            </a:r>
            <a:endParaRPr lang="it-IT" sz="2700" dirty="0">
              <a:latin typeface="AR CENA"/>
            </a:endParaRPr>
          </a:p>
        </p:txBody>
      </p:sp>
      <p:pic>
        <p:nvPicPr>
          <p:cNvPr id="5" name="Immagine 4" descr="http://libertadistampa.myblog.it/media/02/00/115790642.jpg"/>
          <p:cNvPicPr/>
          <p:nvPr/>
        </p:nvPicPr>
        <p:blipFill>
          <a:blip r:embed="rId3" cstate="print"/>
          <a:srcRect/>
          <a:stretch>
            <a:fillRect/>
          </a:stretch>
        </p:blipFill>
        <p:spPr bwMode="auto">
          <a:xfrm>
            <a:off x="0" y="2204864"/>
            <a:ext cx="4716016" cy="4032448"/>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xEl>
                                              <p:pRg st="16" end="16"/>
                                            </p:txEl>
                                          </p:spTgt>
                                        </p:tgtEl>
                                        <p:attrNameLst>
                                          <p:attrName>style.visibility</p:attrName>
                                        </p:attrNameLst>
                                      </p:cBhvr>
                                      <p:to>
                                        <p:strVal val="visible"/>
                                      </p:to>
                                    </p:set>
                                    <p:animEffect transition="in" filter="fade">
                                      <p:cBhvr>
                                        <p:cTn id="12" dur="770" decel="100000"/>
                                        <p:tgtEl>
                                          <p:spTgt spid="3">
                                            <p:txEl>
                                              <p:pRg st="16" end="16"/>
                                            </p:txEl>
                                          </p:spTgt>
                                        </p:tgtEl>
                                      </p:cBhvr>
                                    </p:animEffect>
                                    <p:animScale>
                                      <p:cBhvr>
                                        <p:cTn id="13" dur="770" decel="100000"/>
                                        <p:tgtEl>
                                          <p:spTgt spid="3">
                                            <p:txEl>
                                              <p:pRg st="16" end="16"/>
                                            </p:txEl>
                                          </p:spTgt>
                                        </p:tgtEl>
                                      </p:cBhvr>
                                      <p:from x="10000" y="10000"/>
                                      <p:to x="200000" y="450000"/>
                                    </p:animScale>
                                    <p:animScale>
                                      <p:cBhvr>
                                        <p:cTn id="14" dur="1230" accel="100000" fill="hold">
                                          <p:stCondLst>
                                            <p:cond delay="770"/>
                                          </p:stCondLst>
                                        </p:cTn>
                                        <p:tgtEl>
                                          <p:spTgt spid="3">
                                            <p:txEl>
                                              <p:pRg st="16" end="16"/>
                                            </p:txEl>
                                          </p:spTgt>
                                        </p:tgtEl>
                                      </p:cBhvr>
                                      <p:from x="200000" y="450000"/>
                                      <p:to x="100000" y="100000"/>
                                    </p:animScale>
                                    <p:set>
                                      <p:cBhvr>
                                        <p:cTn id="15" dur="770" fill="hold"/>
                                        <p:tgtEl>
                                          <p:spTgt spid="3">
                                            <p:txEl>
                                              <p:pRg st="16" end="16"/>
                                            </p:txEl>
                                          </p:spTgt>
                                        </p:tgtEl>
                                        <p:attrNameLst>
                                          <p:attrName>ppt_x</p:attrName>
                                        </p:attrNameLst>
                                      </p:cBhvr>
                                      <p:to>
                                        <p:strVal val="(0.5)"/>
                                      </p:to>
                                    </p:set>
                                    <p:anim from="(0.5)" to="(#ppt_x)" calcmode="lin" valueType="num">
                                      <p:cBhvr>
                                        <p:cTn id="16" dur="1230" accel="100000" fill="hold">
                                          <p:stCondLst>
                                            <p:cond delay="770"/>
                                          </p:stCondLst>
                                        </p:cTn>
                                        <p:tgtEl>
                                          <p:spTgt spid="3">
                                            <p:txEl>
                                              <p:pRg st="16" end="16"/>
                                            </p:txEl>
                                          </p:spTgt>
                                        </p:tgtEl>
                                        <p:attrNameLst>
                                          <p:attrName>ppt_x</p:attrName>
                                        </p:attrNameLst>
                                      </p:cBhvr>
                                    </p:anim>
                                    <p:set>
                                      <p:cBhvr>
                                        <p:cTn id="17" dur="770" fill="hold"/>
                                        <p:tgtEl>
                                          <p:spTgt spid="3">
                                            <p:txEl>
                                              <p:pRg st="16" end="16"/>
                                            </p:txEl>
                                          </p:spTgt>
                                        </p:tgtEl>
                                        <p:attrNameLst>
                                          <p:attrName>ppt_y</p:attrName>
                                        </p:attrNameLst>
                                      </p:cBhvr>
                                      <p:to>
                                        <p:strVal val="(#ppt_y+0.4)"/>
                                      </p:to>
                                    </p:set>
                                    <p:anim from="(#ppt_y+0.4)" to="(#ppt_y)" calcmode="lin" valueType="num">
                                      <p:cBhvr>
                                        <p:cTn id="18" dur="1230" accel="100000" fill="hold">
                                          <p:stCondLst>
                                            <p:cond delay="770"/>
                                          </p:stCondLst>
                                        </p:cTn>
                                        <p:tgtEl>
                                          <p:spTgt spid="3">
                                            <p:txEl>
                                              <p:pRg st="16" end="16"/>
                                            </p:txEl>
                                          </p:spTgt>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style.rotation</p:attrName>
                                        </p:attrNameLst>
                                      </p:cBhvr>
                                      <p:tavLst>
                                        <p:tav tm="0">
                                          <p:val>
                                            <p:fltVal val="720"/>
                                          </p:val>
                                        </p:tav>
                                        <p:tav tm="100000">
                                          <p:val>
                                            <p:fltVal val="0"/>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229600" cy="1143000"/>
          </a:xfrm>
        </p:spPr>
        <p:txBody>
          <a:bodyPr/>
          <a:lstStyle/>
          <a:p>
            <a:r>
              <a:rPr lang="it-IT" b="1" dirty="0" smtClean="0">
                <a:solidFill>
                  <a:srgbClr val="FF0000"/>
                </a:solidFill>
                <a:latin typeface="BatangChe" pitchFamily="49" charset="-127"/>
                <a:ea typeface="BatangChe" pitchFamily="49" charset="-127"/>
              </a:rPr>
              <a:t>8 SETTEMBRE 1943</a:t>
            </a:r>
            <a:endParaRPr lang="it-IT" b="1" dirty="0">
              <a:solidFill>
                <a:srgbClr val="FF0000"/>
              </a:solidFill>
              <a:latin typeface="BatangChe" pitchFamily="49" charset="-127"/>
              <a:ea typeface="BatangChe" pitchFamily="49" charset="-127"/>
            </a:endParaRPr>
          </a:p>
        </p:txBody>
      </p:sp>
      <p:sp>
        <p:nvSpPr>
          <p:cNvPr id="3" name="Segnaposto contenuto 2"/>
          <p:cNvSpPr>
            <a:spLocks noGrp="1"/>
          </p:cNvSpPr>
          <p:nvPr>
            <p:ph idx="1"/>
          </p:nvPr>
        </p:nvSpPr>
        <p:spPr>
          <a:xfrm>
            <a:off x="323528" y="1700808"/>
            <a:ext cx="8229600" cy="4525963"/>
          </a:xfrm>
        </p:spPr>
        <p:txBody>
          <a:bodyPr>
            <a:normAutofit fontScale="70000" lnSpcReduction="20000"/>
          </a:bodyPr>
          <a:lstStyle/>
          <a:p>
            <a:pPr>
              <a:buNone/>
            </a:pPr>
            <a:r>
              <a:rPr lang="it-IT" dirty="0" smtClean="0"/>
              <a:t>      L' armistizio di </a:t>
            </a:r>
            <a:r>
              <a:rPr lang="it-IT" dirty="0" err="1" smtClean="0"/>
              <a:t>Cassibile</a:t>
            </a:r>
            <a:r>
              <a:rPr lang="it-IT" dirty="0" smtClean="0"/>
              <a:t> o armistizio corto, siglato segretamente il 3 settembre del 1943, è l'atto con il quale il Regno d'Italia cessò le ostilità contro le forze britanniche e statunitensi (alleati) nell'ambito della seconda guerra mondiale. In realtà non si trattava affatto di un armistizio ma di una vera e propria resa senza condizioni da parte di un'Italia ormai sfinita. </a:t>
            </a:r>
            <a:br>
              <a:rPr lang="it-IT" dirty="0" smtClean="0"/>
            </a:br>
            <a:r>
              <a:rPr lang="it-IT" dirty="0" smtClean="0"/>
              <a:t>Poiché tale atto stabiliva la sua entrata in vigore dal momento del suo annuncio pubblico, esso è comunemente detto dell'"8 settembre", data in cui, alle 18.30, fu pubblicamente reso noto prima dai microfoni di Radio Algeri da parte del generale Dwight D. Eisenhower e, poco più di un'ora dopo, alle 19.42, confermato dal proclama del maresciallo Pietro Badoglio trasmesso dai microfoni dell'EIAR(radio).</a:t>
            </a:r>
            <a:endParaRPr lang="it-IT" dirty="0"/>
          </a:p>
        </p:txBody>
      </p:sp>
      <p:sp>
        <p:nvSpPr>
          <p:cNvPr id="5" name="Freccia a destra 4">
            <a:hlinkClick r:id="rId2" action="ppaction://hlinksldjump"/>
          </p:cNvPr>
          <p:cNvSpPr/>
          <p:nvPr/>
        </p:nvSpPr>
        <p:spPr>
          <a:xfrm>
            <a:off x="6804248" y="5373216"/>
            <a:ext cx="1872208"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Articolo di giornale</a:t>
            </a:r>
            <a:endParaRPr lang="it-IT"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to="" calcmode="lin" valueType="num">
                                      <p:cBhvr>
                                        <p:cTn id="2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http://www.abruzzo24ore.tv/documents/2013/badoglio1.jpg"/>
          <p:cNvPicPr>
            <a:picLocks noGrp="1"/>
          </p:cNvPicPr>
          <p:nvPr>
            <p:ph idx="1"/>
          </p:nvPr>
        </p:nvPicPr>
        <p:blipFill>
          <a:blip r:embed="rId2" cstate="print"/>
          <a:srcRect/>
          <a:stretch>
            <a:fillRect/>
          </a:stretch>
        </p:blipFill>
        <p:spPr bwMode="auto">
          <a:xfrm>
            <a:off x="0" y="548680"/>
            <a:ext cx="4211960" cy="2736304"/>
          </a:xfrm>
          <a:prstGeom prst="rect">
            <a:avLst/>
          </a:prstGeom>
          <a:noFill/>
          <a:ln w="9525">
            <a:noFill/>
            <a:miter lim="800000"/>
            <a:headEnd/>
            <a:tailEnd/>
          </a:ln>
        </p:spPr>
      </p:pic>
      <p:pic>
        <p:nvPicPr>
          <p:cNvPr id="1026" name="Picture 2" descr="http://upload.wikimedia.org/wikipedia/it/9/94/Volantino_alleato_armistizio.jpg"/>
          <p:cNvPicPr>
            <a:picLocks noChangeAspect="1" noChangeArrowheads="1"/>
          </p:cNvPicPr>
          <p:nvPr/>
        </p:nvPicPr>
        <p:blipFill>
          <a:blip r:embed="rId3" cstate="print"/>
          <a:srcRect/>
          <a:stretch>
            <a:fillRect/>
          </a:stretch>
        </p:blipFill>
        <p:spPr bwMode="auto">
          <a:xfrm>
            <a:off x="4283968" y="188640"/>
            <a:ext cx="4536504" cy="6468827"/>
          </a:xfrm>
          <a:prstGeom prst="rect">
            <a:avLst/>
          </a:prstGeom>
          <a:noFill/>
        </p:spPr>
      </p:pic>
      <p:pic>
        <p:nvPicPr>
          <p:cNvPr id="1028" name="Picture 4" descr="http://imageshack.us/a/img255/3484/2guerr3345.gif"/>
          <p:cNvPicPr>
            <a:picLocks noChangeAspect="1" noChangeArrowheads="1"/>
          </p:cNvPicPr>
          <p:nvPr/>
        </p:nvPicPr>
        <p:blipFill>
          <a:blip r:embed="rId4" cstate="print"/>
          <a:srcRect/>
          <a:stretch>
            <a:fillRect/>
          </a:stretch>
        </p:blipFill>
        <p:spPr bwMode="auto">
          <a:xfrm>
            <a:off x="179512" y="3501008"/>
            <a:ext cx="3920466" cy="2489101"/>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1000" fill="hold"/>
                                        <p:tgtEl>
                                          <p:spTgt spid="1028"/>
                                        </p:tgtEl>
                                        <p:attrNameLst>
                                          <p:attrName>ppt_w</p:attrName>
                                        </p:attrNameLst>
                                      </p:cBhvr>
                                      <p:tavLst>
                                        <p:tav tm="0">
                                          <p:val>
                                            <p:fltVal val="0"/>
                                          </p:val>
                                        </p:tav>
                                        <p:tav tm="100000">
                                          <p:val>
                                            <p:strVal val="#ppt_w"/>
                                          </p:val>
                                        </p:tav>
                                      </p:tavLst>
                                    </p:anim>
                                    <p:anim calcmode="lin" valueType="num">
                                      <p:cBhvr>
                                        <p:cTn id="16" dur="1000" fill="hold"/>
                                        <p:tgtEl>
                                          <p:spTgt spid="1028"/>
                                        </p:tgtEl>
                                        <p:attrNameLst>
                                          <p:attrName>ppt_h</p:attrName>
                                        </p:attrNameLst>
                                      </p:cBhvr>
                                      <p:tavLst>
                                        <p:tav tm="0">
                                          <p:val>
                                            <p:fltVal val="0"/>
                                          </p:val>
                                        </p:tav>
                                        <p:tav tm="100000">
                                          <p:val>
                                            <p:strVal val="#ppt_h"/>
                                          </p:val>
                                        </p:tav>
                                      </p:tavLst>
                                    </p:anim>
                                    <p:anim calcmode="lin" valueType="num">
                                      <p:cBhvr>
                                        <p:cTn id="17"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anim calcmode="lin" valueType="num">
                                      <p:cBhvr>
                                        <p:cTn id="24" dur="2000" fill="hold"/>
                                        <p:tgtEl>
                                          <p:spTgt spid="1026"/>
                                        </p:tgtEl>
                                        <p:attrNameLst>
                                          <p:attrName>style.rotation</p:attrName>
                                        </p:attrNameLst>
                                      </p:cBhvr>
                                      <p:tavLst>
                                        <p:tav tm="0">
                                          <p:val>
                                            <p:fltVal val="720"/>
                                          </p:val>
                                        </p:tav>
                                        <p:tav tm="100000">
                                          <p:val>
                                            <p:fltVal val="0"/>
                                          </p:val>
                                        </p:tav>
                                      </p:tavLst>
                                    </p:anim>
                                    <p:anim calcmode="lin" valueType="num">
                                      <p:cBhvr>
                                        <p:cTn id="25" dur="2000" fill="hold"/>
                                        <p:tgtEl>
                                          <p:spTgt spid="1026"/>
                                        </p:tgtEl>
                                        <p:attrNameLst>
                                          <p:attrName>ppt_h</p:attrName>
                                        </p:attrNameLst>
                                      </p:cBhvr>
                                      <p:tavLst>
                                        <p:tav tm="0">
                                          <p:val>
                                            <p:fltVal val="0"/>
                                          </p:val>
                                        </p:tav>
                                        <p:tav tm="100000">
                                          <p:val>
                                            <p:strVal val="#ppt_h"/>
                                          </p:val>
                                        </p:tav>
                                      </p:tavLst>
                                    </p:anim>
                                    <p:anim calcmode="lin" valueType="num">
                                      <p:cBhvr>
                                        <p:cTn id="26" dur="2000" fill="hold"/>
                                        <p:tgtEl>
                                          <p:spTgt spid="10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www.anpivallecamonica.it/images/valcamonica.jpg"/>
          <p:cNvPicPr/>
          <p:nvPr/>
        </p:nvPicPr>
        <p:blipFill>
          <a:blip r:embed="rId2" cstate="print"/>
          <a:srcRect/>
          <a:stretch>
            <a:fillRect/>
          </a:stretch>
        </p:blipFill>
        <p:spPr bwMode="auto">
          <a:xfrm>
            <a:off x="4067944" y="692696"/>
            <a:ext cx="4708004" cy="6165304"/>
          </a:xfrm>
          <a:prstGeom prst="rect">
            <a:avLst/>
          </a:prstGeom>
          <a:noFill/>
          <a:ln w="9525">
            <a:noFill/>
            <a:miter lim="800000"/>
            <a:headEnd/>
            <a:tailEnd/>
          </a:ln>
        </p:spPr>
      </p:pic>
      <p:sp>
        <p:nvSpPr>
          <p:cNvPr id="2" name="Titolo 1"/>
          <p:cNvSpPr>
            <a:spLocks noGrp="1"/>
          </p:cNvSpPr>
          <p:nvPr>
            <p:ph type="title"/>
          </p:nvPr>
        </p:nvSpPr>
        <p:spPr>
          <a:xfrm>
            <a:off x="0" y="260648"/>
            <a:ext cx="8892480" cy="1156990"/>
          </a:xfrm>
        </p:spPr>
        <p:txBody>
          <a:bodyPr>
            <a:normAutofit fontScale="90000"/>
          </a:bodyPr>
          <a:lstStyle/>
          <a:p>
            <a:r>
              <a:rPr lang="it-IT" dirty="0" smtClean="0">
                <a:solidFill>
                  <a:srgbClr val="00CC00"/>
                </a:solidFill>
                <a:latin typeface="Adobe Heiti Std R" pitchFamily="34" charset="-128"/>
                <a:ea typeface="Adobe Heiti Std R" pitchFamily="34" charset="-128"/>
              </a:rPr>
              <a:t>Luoghi della </a:t>
            </a:r>
            <a:r>
              <a:rPr lang="it-IT" dirty="0" smtClean="0">
                <a:solidFill>
                  <a:srgbClr val="00CC00"/>
                </a:solidFill>
                <a:latin typeface="Adobe Heiti Std R" pitchFamily="34" charset="-128"/>
                <a:ea typeface="Adobe Heiti Std R" pitchFamily="34" charset="-128"/>
              </a:rPr>
              <a:t>V</a:t>
            </a:r>
            <a:r>
              <a:rPr lang="it-IT" dirty="0" smtClean="0">
                <a:solidFill>
                  <a:srgbClr val="00CC00"/>
                </a:solidFill>
                <a:latin typeface="Adobe Heiti Std R" pitchFamily="34" charset="-128"/>
                <a:ea typeface="Adobe Heiti Std R" pitchFamily="34" charset="-128"/>
              </a:rPr>
              <a:t>alle Camonica in cui sono avvenute alcune battaglie partigiane</a:t>
            </a:r>
            <a:endParaRPr lang="it-IT" dirty="0">
              <a:solidFill>
                <a:srgbClr val="00CC00"/>
              </a:solidFill>
              <a:latin typeface="Adobe Heiti Std R" pitchFamily="34" charset="-128"/>
              <a:ea typeface="Adobe Heiti Std R" pitchFamily="34" charset="-128"/>
            </a:endParaRPr>
          </a:p>
        </p:txBody>
      </p:sp>
      <p:sp>
        <p:nvSpPr>
          <p:cNvPr id="3" name="Segnaposto contenuto 2"/>
          <p:cNvSpPr>
            <a:spLocks noGrp="1"/>
          </p:cNvSpPr>
          <p:nvPr>
            <p:ph idx="1"/>
          </p:nvPr>
        </p:nvSpPr>
        <p:spPr/>
        <p:txBody>
          <a:bodyPr>
            <a:noAutofit/>
          </a:bodyPr>
          <a:lstStyle/>
          <a:p>
            <a:pPr>
              <a:buNone/>
            </a:pPr>
            <a:r>
              <a:rPr lang="it-IT" sz="2800" b="1" dirty="0" smtClean="0"/>
              <a:t/>
            </a:r>
            <a:br>
              <a:rPr lang="it-IT" sz="2800" b="1" dirty="0" smtClean="0"/>
            </a:br>
            <a:r>
              <a:rPr lang="it-IT" sz="1800" b="1" dirty="0" smtClean="0">
                <a:solidFill>
                  <a:srgbClr val="FF0000"/>
                </a:solidFill>
              </a:rPr>
              <a:t>1</a:t>
            </a:r>
            <a:r>
              <a:rPr lang="it-IT" sz="1800" b="1" dirty="0" smtClean="0"/>
              <a:t> Case di Viso </a:t>
            </a:r>
            <a:r>
              <a:rPr lang="it-IT" sz="1800" dirty="0" smtClean="0"/>
              <a:t>(Ponte di Legno)</a:t>
            </a:r>
            <a:br>
              <a:rPr lang="it-IT" sz="1800" dirty="0" smtClean="0"/>
            </a:br>
            <a:r>
              <a:rPr lang="it-IT" sz="1800" b="1" dirty="0" smtClean="0">
                <a:solidFill>
                  <a:srgbClr val="FF0000"/>
                </a:solidFill>
              </a:rPr>
              <a:t>2</a:t>
            </a:r>
            <a:r>
              <a:rPr lang="it-IT" sz="1800" b="1" dirty="0" smtClean="0">
                <a:solidFill>
                  <a:srgbClr val="FF0000"/>
                </a:solidFill>
              </a:rPr>
              <a:t> </a:t>
            </a:r>
            <a:r>
              <a:rPr lang="it-IT" sz="1800" b="1" dirty="0" err="1" smtClean="0"/>
              <a:t>Mortirolo</a:t>
            </a:r>
            <a:r>
              <a:rPr lang="it-IT" sz="1800" b="1" dirty="0" smtClean="0"/>
              <a:t> </a:t>
            </a:r>
            <a:r>
              <a:rPr lang="it-IT" sz="1800" dirty="0" smtClean="0"/>
              <a:t>(</a:t>
            </a:r>
            <a:r>
              <a:rPr lang="it-IT" sz="1800" dirty="0" err="1" smtClean="0"/>
              <a:t>Monno</a:t>
            </a:r>
            <a:r>
              <a:rPr lang="it-IT" sz="1800" dirty="0" smtClean="0"/>
              <a:t>)</a:t>
            </a:r>
            <a:r>
              <a:rPr lang="it-IT" sz="1800" dirty="0" smtClean="0"/>
              <a:t/>
            </a:r>
            <a:br>
              <a:rPr lang="it-IT" sz="1800" dirty="0" smtClean="0"/>
            </a:br>
            <a:r>
              <a:rPr lang="it-IT" sz="1800" b="1" dirty="0" smtClean="0">
                <a:solidFill>
                  <a:srgbClr val="FF0000"/>
                </a:solidFill>
              </a:rPr>
              <a:t>3</a:t>
            </a:r>
            <a:r>
              <a:rPr lang="it-IT" sz="1800" b="1" dirty="0" smtClean="0"/>
              <a:t> Aprica </a:t>
            </a:r>
            <a:r>
              <a:rPr lang="it-IT" sz="1800" dirty="0" smtClean="0"/>
              <a:t>(</a:t>
            </a:r>
            <a:r>
              <a:rPr lang="it-IT" sz="1800" dirty="0" err="1" smtClean="0"/>
              <a:t>Corteno</a:t>
            </a:r>
            <a:r>
              <a:rPr lang="it-IT" sz="1800" dirty="0" smtClean="0"/>
              <a:t> Golgi)</a:t>
            </a:r>
            <a:br>
              <a:rPr lang="it-IT" sz="1800" dirty="0" smtClean="0"/>
            </a:br>
            <a:r>
              <a:rPr lang="it-IT" sz="1800" b="1" dirty="0" smtClean="0">
                <a:solidFill>
                  <a:srgbClr val="FF0000"/>
                </a:solidFill>
              </a:rPr>
              <a:t>4</a:t>
            </a:r>
            <a:r>
              <a:rPr lang="it-IT" sz="1800" b="1" dirty="0" smtClean="0"/>
              <a:t> Sonico</a:t>
            </a:r>
            <a:r>
              <a:rPr lang="it-IT" sz="1800" dirty="0" smtClean="0"/>
              <a:t> </a:t>
            </a:r>
            <a:br>
              <a:rPr lang="it-IT" sz="1800" dirty="0" smtClean="0"/>
            </a:br>
            <a:r>
              <a:rPr lang="it-IT" sz="1800" b="1" dirty="0" smtClean="0">
                <a:solidFill>
                  <a:srgbClr val="FF0000"/>
                </a:solidFill>
              </a:rPr>
              <a:t>5</a:t>
            </a:r>
            <a:r>
              <a:rPr lang="it-IT" sz="1800" b="1" dirty="0" smtClean="0"/>
              <a:t> </a:t>
            </a:r>
            <a:r>
              <a:rPr lang="it-IT" sz="1800" b="1" dirty="0" err="1" smtClean="0"/>
              <a:t>Valsaviore</a:t>
            </a:r>
            <a:r>
              <a:rPr lang="it-IT" sz="1800" dirty="0" smtClean="0"/>
              <a:t> </a:t>
            </a:r>
            <a:br>
              <a:rPr lang="it-IT" sz="1800" dirty="0" smtClean="0"/>
            </a:br>
            <a:r>
              <a:rPr lang="it-IT" sz="1800" b="1" dirty="0" smtClean="0">
                <a:solidFill>
                  <a:srgbClr val="FF0000"/>
                </a:solidFill>
              </a:rPr>
              <a:t>6</a:t>
            </a:r>
            <a:r>
              <a:rPr lang="it-IT" sz="1800" b="1" dirty="0" smtClean="0"/>
              <a:t> </a:t>
            </a:r>
            <a:r>
              <a:rPr lang="it-IT" sz="1800" b="1" dirty="0" err="1" smtClean="0"/>
              <a:t>Cevo</a:t>
            </a:r>
            <a:r>
              <a:rPr lang="it-IT" sz="1800" b="1" dirty="0" smtClean="0"/>
              <a:t/>
            </a:r>
            <a:br>
              <a:rPr lang="it-IT" sz="1800" b="1" dirty="0" smtClean="0"/>
            </a:br>
            <a:r>
              <a:rPr lang="it-IT" sz="1800" b="1" dirty="0" smtClean="0">
                <a:solidFill>
                  <a:srgbClr val="FF0000"/>
                </a:solidFill>
              </a:rPr>
              <a:t>7</a:t>
            </a:r>
            <a:r>
              <a:rPr lang="it-IT" sz="1800" b="1" dirty="0" smtClean="0">
                <a:solidFill>
                  <a:srgbClr val="FF0000"/>
                </a:solidFill>
              </a:rPr>
              <a:t> </a:t>
            </a:r>
            <a:r>
              <a:rPr lang="it-IT" sz="1800" b="1" dirty="0" smtClean="0"/>
              <a:t>Capo di Ponte</a:t>
            </a:r>
            <a:r>
              <a:rPr lang="it-IT" sz="1800" dirty="0" smtClean="0"/>
              <a:t> </a:t>
            </a:r>
            <a:br>
              <a:rPr lang="it-IT" sz="1800" dirty="0" smtClean="0"/>
            </a:br>
            <a:r>
              <a:rPr lang="it-IT" sz="1800" b="1" dirty="0" smtClean="0">
                <a:solidFill>
                  <a:srgbClr val="FF0000"/>
                </a:solidFill>
              </a:rPr>
              <a:t>8</a:t>
            </a:r>
            <a:r>
              <a:rPr lang="it-IT" sz="1800" b="1" dirty="0" smtClean="0"/>
              <a:t> </a:t>
            </a:r>
            <a:r>
              <a:rPr lang="it-IT" sz="1800" b="1" dirty="0" err="1" smtClean="0"/>
              <a:t>Cerveno</a:t>
            </a:r>
            <a:r>
              <a:rPr lang="it-IT" sz="1800" b="1" dirty="0" smtClean="0"/>
              <a:t> </a:t>
            </a:r>
            <a:r>
              <a:rPr lang="it-IT" sz="1800" dirty="0" smtClean="0"/>
              <a:t/>
            </a:r>
            <a:br>
              <a:rPr lang="it-IT" sz="1800" dirty="0" smtClean="0"/>
            </a:br>
            <a:r>
              <a:rPr lang="it-IT" sz="1800" b="1" dirty="0" smtClean="0">
                <a:solidFill>
                  <a:srgbClr val="FF0000"/>
                </a:solidFill>
              </a:rPr>
              <a:t>9</a:t>
            </a:r>
            <a:r>
              <a:rPr lang="it-IT" sz="1800" b="1" dirty="0" smtClean="0"/>
              <a:t> </a:t>
            </a:r>
            <a:r>
              <a:rPr lang="it-IT" sz="1800" b="1" dirty="0" err="1" smtClean="0"/>
              <a:t>Lozio</a:t>
            </a:r>
            <a:r>
              <a:rPr lang="it-IT" sz="1800" dirty="0" smtClean="0"/>
              <a:t> </a:t>
            </a:r>
          </a:p>
          <a:p>
            <a:pPr>
              <a:buNone/>
            </a:pPr>
            <a:r>
              <a:rPr lang="it-IT" sz="1800" b="1" dirty="0" smtClean="0"/>
              <a:t>       </a:t>
            </a:r>
            <a:r>
              <a:rPr lang="it-IT" sz="1800" b="1" dirty="0" smtClean="0">
                <a:solidFill>
                  <a:srgbClr val="FF0000"/>
                </a:solidFill>
              </a:rPr>
              <a:t>10</a:t>
            </a:r>
            <a:r>
              <a:rPr lang="it-IT" sz="1800" b="1" dirty="0" smtClean="0">
                <a:solidFill>
                  <a:srgbClr val="FF0000"/>
                </a:solidFill>
              </a:rPr>
              <a:t> </a:t>
            </a:r>
            <a:r>
              <a:rPr lang="it-IT" sz="1800" b="1" dirty="0" err="1" smtClean="0"/>
              <a:t>Breno</a:t>
            </a:r>
            <a:r>
              <a:rPr lang="it-IT" sz="1800" b="1" dirty="0" smtClean="0"/>
              <a:t> </a:t>
            </a:r>
            <a:r>
              <a:rPr lang="it-IT" sz="1800" dirty="0" smtClean="0"/>
              <a:t/>
            </a:r>
            <a:br>
              <a:rPr lang="it-IT" sz="1800" dirty="0" smtClean="0"/>
            </a:br>
            <a:r>
              <a:rPr lang="it-IT" sz="1800" b="1" dirty="0" smtClean="0">
                <a:solidFill>
                  <a:srgbClr val="FF0000"/>
                </a:solidFill>
              </a:rPr>
              <a:t>11</a:t>
            </a:r>
            <a:r>
              <a:rPr lang="it-IT" sz="1800" b="1" dirty="0" smtClean="0"/>
              <a:t>Bienno</a:t>
            </a:r>
            <a:r>
              <a:rPr lang="it-IT" sz="1800" dirty="0" smtClean="0"/>
              <a:t> </a:t>
            </a:r>
            <a:endParaRPr lang="it-IT" sz="1800" dirty="0" smtClean="0"/>
          </a:p>
          <a:p>
            <a:pPr>
              <a:buNone/>
            </a:pPr>
            <a:r>
              <a:rPr lang="it-IT" sz="1800" b="1" dirty="0" smtClean="0"/>
              <a:t> </a:t>
            </a:r>
            <a:r>
              <a:rPr lang="it-IT" sz="1800" b="1" dirty="0" smtClean="0"/>
              <a:t>     </a:t>
            </a:r>
            <a:r>
              <a:rPr lang="it-IT" sz="1800" b="1" dirty="0" smtClean="0"/>
              <a:t> </a:t>
            </a:r>
            <a:r>
              <a:rPr lang="it-IT" sz="1800" b="1" dirty="0" smtClean="0">
                <a:solidFill>
                  <a:srgbClr val="FF0000"/>
                </a:solidFill>
              </a:rPr>
              <a:t>12</a:t>
            </a:r>
            <a:r>
              <a:rPr lang="it-IT" sz="1800" b="1" dirty="0" smtClean="0"/>
              <a:t> </a:t>
            </a:r>
            <a:r>
              <a:rPr lang="it-IT" sz="1800" b="1" dirty="0" err="1" smtClean="0"/>
              <a:t>Pratolungo</a:t>
            </a:r>
            <a:r>
              <a:rPr lang="it-IT" sz="1800" b="1" dirty="0" smtClean="0"/>
              <a:t> </a:t>
            </a:r>
            <a:r>
              <a:rPr lang="it-IT" sz="1800" dirty="0" smtClean="0"/>
              <a:t>(</a:t>
            </a:r>
            <a:r>
              <a:rPr lang="it-IT" sz="1800" dirty="0" err="1" smtClean="0"/>
              <a:t>Borno</a:t>
            </a:r>
            <a:r>
              <a:rPr lang="it-IT" sz="1800" dirty="0" smtClean="0"/>
              <a:t>)</a:t>
            </a:r>
            <a:br>
              <a:rPr lang="it-IT" sz="1800" dirty="0" smtClean="0"/>
            </a:br>
            <a:r>
              <a:rPr lang="it-IT" sz="1800" b="1" dirty="0" smtClean="0">
                <a:solidFill>
                  <a:srgbClr val="FF0000"/>
                </a:solidFill>
              </a:rPr>
              <a:t>13</a:t>
            </a:r>
            <a:r>
              <a:rPr lang="it-IT" sz="1800" b="1" dirty="0" smtClean="0">
                <a:solidFill>
                  <a:srgbClr val="FF0000"/>
                </a:solidFill>
              </a:rPr>
              <a:t> </a:t>
            </a:r>
            <a:r>
              <a:rPr lang="it-IT" sz="1800" b="1" dirty="0" err="1" smtClean="0"/>
              <a:t>Campelli</a:t>
            </a:r>
            <a:r>
              <a:rPr lang="it-IT" sz="1800" b="1" dirty="0" smtClean="0"/>
              <a:t> </a:t>
            </a:r>
            <a:r>
              <a:rPr lang="it-IT" sz="1800" dirty="0" smtClean="0"/>
              <a:t>(</a:t>
            </a:r>
            <a:r>
              <a:rPr lang="it-IT" sz="1800" dirty="0" err="1" smtClean="0"/>
              <a:t>Gianico</a:t>
            </a:r>
            <a:r>
              <a:rPr lang="it-IT" sz="1800" dirty="0" smtClean="0"/>
              <a:t>)</a:t>
            </a:r>
            <a:r>
              <a:rPr lang="it-IT" sz="2800" dirty="0" smtClean="0">
                <a:solidFill>
                  <a:srgbClr val="FF0000"/>
                </a:solidFill>
              </a:rPr>
              <a:t/>
            </a:r>
            <a:br>
              <a:rPr lang="it-IT" sz="2800" dirty="0" smtClean="0">
                <a:solidFill>
                  <a:srgbClr val="FF0000"/>
                </a:solidFill>
              </a:rPr>
            </a:br>
            <a:r>
              <a:rPr lang="it-IT" sz="1600" b="1" dirty="0" smtClean="0">
                <a:solidFill>
                  <a:srgbClr val="FF0000"/>
                </a:solidFill>
              </a:rPr>
              <a:t>14</a:t>
            </a:r>
            <a:r>
              <a:rPr lang="it-IT" sz="1600" b="1" dirty="0" smtClean="0"/>
              <a:t> </a:t>
            </a:r>
            <a:r>
              <a:rPr lang="it-IT" sz="1600" b="1" dirty="0" err="1" smtClean="0"/>
              <a:t>Bassinale</a:t>
            </a:r>
            <a:r>
              <a:rPr lang="it-IT" sz="1600" b="1" dirty="0" smtClean="0"/>
              <a:t> </a:t>
            </a:r>
            <a:r>
              <a:rPr lang="it-IT" sz="1600" dirty="0" smtClean="0"/>
              <a:t>(</a:t>
            </a:r>
            <a:r>
              <a:rPr lang="it-IT" sz="1600" dirty="0" err="1" smtClean="0"/>
              <a:t>Artogne</a:t>
            </a:r>
            <a:r>
              <a:rPr lang="it-IT" sz="1600" dirty="0" smtClean="0"/>
              <a:t>)</a:t>
            </a:r>
            <a:r>
              <a:rPr lang="it-IT" sz="2800" dirty="0" smtClean="0"/>
              <a:t/>
            </a:r>
            <a:br>
              <a:rPr lang="it-IT" sz="2800" dirty="0" smtClean="0"/>
            </a:br>
            <a:endParaRPr lang="it-IT" sz="2800" dirty="0" smtClean="0"/>
          </a:p>
          <a:p>
            <a:endParaRPr lang="it-IT" sz="2800"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from="(-#ppt_w/2)" to="(#ppt_x)" calcmode="lin" valueType="num">
                                      <p:cBhvr>
                                        <p:cTn id="17" dur="600" fill="hold">
                                          <p:stCondLst>
                                            <p:cond delay="0"/>
                                          </p:stCondLst>
                                        </p:cTn>
                                        <p:tgtEl>
                                          <p:spTgt spid="3">
                                            <p:txEl>
                                              <p:pRg st="0" end="0"/>
                                            </p:txEl>
                                          </p:spTgt>
                                        </p:tgtEl>
                                        <p:attrNameLst>
                                          <p:attrName>ppt_x</p:attrName>
                                        </p:attrNameLst>
                                      </p:cBhvr>
                                    </p:anim>
                                    <p:anim from="0" to="-1.0" calcmode="lin" valueType="num">
                                      <p:cBhvr>
                                        <p:cTn id="18" dur="200" decel="50000" autoRev="1" fill="hold">
                                          <p:stCondLst>
                                            <p:cond delay="600"/>
                                          </p:stCondLst>
                                        </p:cTn>
                                        <p:tgtEl>
                                          <p:spTgt spid="3">
                                            <p:txEl>
                                              <p:pRg st="0" end="0"/>
                                            </p:txEl>
                                          </p:spTgt>
                                        </p:tgtEl>
                                        <p:attrNameLst>
                                          <p:attrName>xshear</p:attrName>
                                        </p:attrNameLst>
                                      </p:cBhvr>
                                    </p:anim>
                                    <p:animScale>
                                      <p:cBhvr>
                                        <p:cTn id="19" dur="200" decel="100000" autoRev="1" fill="hold">
                                          <p:stCondLst>
                                            <p:cond delay="600"/>
                                          </p:stCondLst>
                                        </p:cTn>
                                        <p:tgtEl>
                                          <p:spTgt spid="3">
                                            <p:txEl>
                                              <p:pRg st="0" end="0"/>
                                            </p:txEl>
                                          </p:spTgt>
                                        </p:tgtEl>
                                      </p:cBhvr>
                                      <p:from x="100000" y="100000"/>
                                      <p:to x="80000" y="100000"/>
                                    </p:animScale>
                                    <p:anim by="(#ppt_h/3+#ppt_w*0.1)" calcmode="lin" valueType="num">
                                      <p:cBhvr additive="sum">
                                        <p:cTn id="20" dur="200" decel="100000" autoRev="1" fill="hold">
                                          <p:stCondLst>
                                            <p:cond delay="600"/>
                                          </p:stCondLst>
                                        </p:cTn>
                                        <p:tgtEl>
                                          <p:spTgt spid="3">
                                            <p:txEl>
                                              <p:pRg st="0" end="0"/>
                                            </p:txEl>
                                          </p:spTgt>
                                        </p:tgtEl>
                                        <p:attrNameLst>
                                          <p:attrName>ppt_x</p:attrName>
                                        </p:attrNameLst>
                                      </p:cBhvr>
                                    </p:anim>
                                  </p:childTnLst>
                                </p:cTn>
                              </p:par>
                              <p:par>
                                <p:cTn id="21" presetID="34"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par>
                                <p:cTn id="27" presetID="34"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from="(-#ppt_w/2)" to="(#ppt_x)" calcmode="lin" valueType="num">
                                      <p:cBhvr>
                                        <p:cTn id="29" dur="600" fill="hold">
                                          <p:stCondLst>
                                            <p:cond delay="0"/>
                                          </p:stCondLst>
                                        </p:cTn>
                                        <p:tgtEl>
                                          <p:spTgt spid="3">
                                            <p:txEl>
                                              <p:pRg st="2" end="2"/>
                                            </p:txEl>
                                          </p:spTgt>
                                        </p:tgtEl>
                                        <p:attrNameLst>
                                          <p:attrName>ppt_x</p:attrName>
                                        </p:attrNameLst>
                                      </p:cBhvr>
                                    </p:anim>
                                    <p:anim from="0" to="-1.0" calcmode="lin" valueType="num">
                                      <p:cBhvr>
                                        <p:cTn id="30" dur="200" decel="50000" autoRev="1" fill="hold">
                                          <p:stCondLst>
                                            <p:cond delay="600"/>
                                          </p:stCondLst>
                                        </p:cTn>
                                        <p:tgtEl>
                                          <p:spTgt spid="3">
                                            <p:txEl>
                                              <p:pRg st="2" end="2"/>
                                            </p:txEl>
                                          </p:spTgt>
                                        </p:tgtEl>
                                        <p:attrNameLst>
                                          <p:attrName>xshear</p:attrName>
                                        </p:attrNameLst>
                                      </p:cBhvr>
                                    </p:anim>
                                    <p:animScale>
                                      <p:cBhvr>
                                        <p:cTn id="31" dur="200" decel="100000" autoRev="1" fill="hold">
                                          <p:stCondLst>
                                            <p:cond delay="600"/>
                                          </p:stCondLst>
                                        </p:cTn>
                                        <p:tgtEl>
                                          <p:spTgt spid="3">
                                            <p:txEl>
                                              <p:pRg st="2" end="2"/>
                                            </p:txEl>
                                          </p:spTgt>
                                        </p:tgtEl>
                                      </p:cBhvr>
                                      <p:from x="100000" y="100000"/>
                                      <p:to x="80000" y="100000"/>
                                    </p:animScale>
                                    <p:anim by="(#ppt_h/3+#ppt_w*0.1)" calcmode="lin" valueType="num">
                                      <p:cBhvr additive="sum">
                                        <p:cTn id="32"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770" decel="100000"/>
                                        <p:tgtEl>
                                          <p:spTgt spid="4"/>
                                        </p:tgtEl>
                                      </p:cBhvr>
                                    </p:animEffect>
                                    <p:animScale>
                                      <p:cBhvr>
                                        <p:cTn id="38" dur="770" decel="100000"/>
                                        <p:tgtEl>
                                          <p:spTgt spid="4"/>
                                        </p:tgtEl>
                                      </p:cBhvr>
                                      <p:from x="10000" y="10000"/>
                                      <p:to x="200000" y="450000"/>
                                    </p:animScale>
                                    <p:animScale>
                                      <p:cBhvr>
                                        <p:cTn id="39" dur="1230" accel="100000" fill="hold">
                                          <p:stCondLst>
                                            <p:cond delay="770"/>
                                          </p:stCondLst>
                                        </p:cTn>
                                        <p:tgtEl>
                                          <p:spTgt spid="4"/>
                                        </p:tgtEl>
                                      </p:cBhvr>
                                      <p:from x="200000" y="450000"/>
                                      <p:to x="100000" y="100000"/>
                                    </p:animScale>
                                    <p:set>
                                      <p:cBhvr>
                                        <p:cTn id="40" dur="770" fill="hold"/>
                                        <p:tgtEl>
                                          <p:spTgt spid="4"/>
                                        </p:tgtEl>
                                        <p:attrNameLst>
                                          <p:attrName>ppt_x</p:attrName>
                                        </p:attrNameLst>
                                      </p:cBhvr>
                                      <p:to>
                                        <p:strVal val="(0.5)"/>
                                      </p:to>
                                    </p:set>
                                    <p:anim from="(0.5)" to="(#ppt_x)" calcmode="lin" valueType="num">
                                      <p:cBhvr>
                                        <p:cTn id="41" dur="1230" accel="100000" fill="hold">
                                          <p:stCondLst>
                                            <p:cond delay="770"/>
                                          </p:stCondLst>
                                        </p:cTn>
                                        <p:tgtEl>
                                          <p:spTgt spid="4"/>
                                        </p:tgtEl>
                                        <p:attrNameLst>
                                          <p:attrName>ppt_x</p:attrName>
                                        </p:attrNameLst>
                                      </p:cBhvr>
                                    </p:anim>
                                    <p:set>
                                      <p:cBhvr>
                                        <p:cTn id="42" dur="770" fill="hold"/>
                                        <p:tgtEl>
                                          <p:spTgt spid="4"/>
                                        </p:tgtEl>
                                        <p:attrNameLst>
                                          <p:attrName>ppt_y</p:attrName>
                                        </p:attrNameLst>
                                      </p:cBhvr>
                                      <p:to>
                                        <p:strVal val="(#ppt_y+0.4)"/>
                                      </p:to>
                                    </p:set>
                                    <p:anim from="(#ppt_y+0.4)" to="(#ppt_y)" calcmode="lin" valueType="num">
                                      <p:cBhvr>
                                        <p:cTn id="4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intercam.it/tomo/paesi/esine/esine9.jpg"/>
          <p:cNvPicPr>
            <a:picLocks noChangeAspect="1" noChangeArrowheads="1"/>
          </p:cNvPicPr>
          <p:nvPr/>
        </p:nvPicPr>
        <p:blipFill>
          <a:blip r:embed="rId2" cstate="print"/>
          <a:srcRect/>
          <a:stretch>
            <a:fillRect/>
          </a:stretch>
        </p:blipFill>
        <p:spPr bwMode="auto">
          <a:xfrm>
            <a:off x="4932040" y="1484784"/>
            <a:ext cx="3960440" cy="2072631"/>
          </a:xfrm>
          <a:prstGeom prst="rect">
            <a:avLst/>
          </a:prstGeom>
          <a:noFill/>
        </p:spPr>
      </p:pic>
      <p:sp>
        <p:nvSpPr>
          <p:cNvPr id="2" name="Titolo 1"/>
          <p:cNvSpPr>
            <a:spLocks noGrp="1"/>
          </p:cNvSpPr>
          <p:nvPr>
            <p:ph type="title"/>
          </p:nvPr>
        </p:nvSpPr>
        <p:spPr/>
        <p:txBody>
          <a:bodyPr>
            <a:normAutofit fontScale="90000"/>
          </a:bodyPr>
          <a:lstStyle/>
          <a:p>
            <a:r>
              <a:rPr lang="it-IT" dirty="0" smtClean="0">
                <a:solidFill>
                  <a:srgbClr val="FF0000"/>
                </a:solidFill>
              </a:rPr>
              <a:t>Luoghi che hanno molto da raccontare</a:t>
            </a:r>
            <a:endParaRPr lang="it-IT" dirty="0">
              <a:solidFill>
                <a:srgbClr val="FF0000"/>
              </a:solidFill>
            </a:endParaRPr>
          </a:p>
        </p:txBody>
      </p:sp>
      <p:sp>
        <p:nvSpPr>
          <p:cNvPr id="3" name="Segnaposto contenuto 2"/>
          <p:cNvSpPr>
            <a:spLocks noGrp="1"/>
          </p:cNvSpPr>
          <p:nvPr>
            <p:ph idx="1"/>
          </p:nvPr>
        </p:nvSpPr>
        <p:spPr/>
        <p:txBody>
          <a:bodyPr numCol="2"/>
          <a:lstStyle/>
          <a:p>
            <a:pPr>
              <a:buNone/>
            </a:pPr>
            <a:r>
              <a:rPr lang="it-IT" dirty="0" smtClean="0"/>
              <a:t>    </a:t>
            </a:r>
            <a:r>
              <a:rPr lang="it-IT" sz="2300" dirty="0" smtClean="0"/>
              <a:t>Ho anche scoperto che in    alcuni luoghi come Roccolo del Capriolo (</a:t>
            </a:r>
            <a:r>
              <a:rPr lang="it-IT" sz="2300" dirty="0" err="1" smtClean="0"/>
              <a:t>R</a:t>
            </a:r>
            <a:r>
              <a:rPr lang="it-IT" sz="2300" dirty="0" err="1" smtClean="0"/>
              <a:t>uculì</a:t>
            </a:r>
            <a:r>
              <a:rPr lang="it-IT" sz="2300" dirty="0" smtClean="0"/>
              <a:t>) e il </a:t>
            </a:r>
            <a:r>
              <a:rPr lang="it-IT" sz="2300" dirty="0" err="1" smtClean="0"/>
              <a:t>C</a:t>
            </a:r>
            <a:r>
              <a:rPr lang="it-IT" sz="2300" dirty="0" err="1" smtClean="0"/>
              <a:t>astelazzo</a:t>
            </a:r>
            <a:r>
              <a:rPr lang="it-IT" sz="2300" dirty="0" smtClean="0"/>
              <a:t> (</a:t>
            </a:r>
            <a:r>
              <a:rPr lang="it-IT" sz="2300" dirty="0" err="1" smtClean="0"/>
              <a:t>C</a:t>
            </a:r>
            <a:r>
              <a:rPr lang="it-IT" sz="2300" dirty="0" err="1" smtClean="0"/>
              <a:t>astèlash</a:t>
            </a:r>
            <a:r>
              <a:rPr lang="it-IT" sz="2300" dirty="0" smtClean="0"/>
              <a:t>),sui monti di </a:t>
            </a:r>
            <a:r>
              <a:rPr lang="it-IT" sz="2300" dirty="0" err="1" smtClean="0"/>
              <a:t>Esine</a:t>
            </a:r>
            <a:r>
              <a:rPr lang="it-IT" sz="2300" dirty="0" smtClean="0"/>
              <a:t>, di proprietà di mio nonno, </a:t>
            </a:r>
            <a:r>
              <a:rPr lang="it-IT" sz="2300" dirty="0" err="1" smtClean="0"/>
              <a:t>Savoldelli</a:t>
            </a:r>
            <a:r>
              <a:rPr lang="it-IT" sz="2300" dirty="0" smtClean="0"/>
              <a:t> Aldo detto “ </a:t>
            </a:r>
            <a:r>
              <a:rPr lang="it-IT" sz="2300" dirty="0" err="1" smtClean="0"/>
              <a:t>Paler</a:t>
            </a:r>
            <a:r>
              <a:rPr lang="it-IT" sz="2300" dirty="0" smtClean="0"/>
              <a:t>”,dove ho trascorso momenti di spensieratezza e felicità correndo tra i prati,sono stati luoghi in cui si sono svolte battaglie e rastrellamenti partigiani.</a:t>
            </a:r>
          </a:p>
          <a:p>
            <a:pPr>
              <a:buNone/>
            </a:pPr>
            <a:endParaRPr lang="it-IT" sz="2300" dirty="0" smtClean="0"/>
          </a:p>
          <a:p>
            <a:pPr>
              <a:buNone/>
            </a:pPr>
            <a:r>
              <a:rPr lang="it-IT" sz="2300" dirty="0" smtClean="0">
                <a:solidFill>
                  <a:schemeClr val="bg1"/>
                </a:solidFill>
              </a:rPr>
              <a:t>         </a:t>
            </a:r>
            <a:r>
              <a:rPr lang="it-IT" sz="2300" dirty="0" err="1" smtClean="0">
                <a:solidFill>
                  <a:schemeClr val="bg1"/>
                </a:solidFill>
              </a:rPr>
              <a:t>E</a:t>
            </a:r>
            <a:r>
              <a:rPr lang="it-IT" sz="2300" dirty="0" err="1" smtClean="0">
                <a:solidFill>
                  <a:schemeClr val="bg1"/>
                </a:solidFill>
              </a:rPr>
              <a:t>sine</a:t>
            </a:r>
            <a:endParaRPr lang="it-IT" sz="2300" dirty="0">
              <a:solidFill>
                <a:schemeClr val="bg1"/>
              </a:solidFill>
            </a:endParaRPr>
          </a:p>
        </p:txBody>
      </p:sp>
      <p:pic>
        <p:nvPicPr>
          <p:cNvPr id="4" name="Immagine 3" descr="http://www.montagnedivalgrigna.it/wp-content/files_mf/cache/th_abf2345915bf536880e3f4e3e5dd79a0_logo6065.jpg"/>
          <p:cNvPicPr/>
          <p:nvPr/>
        </p:nvPicPr>
        <p:blipFill>
          <a:blip r:embed="rId3" cstate="print"/>
          <a:srcRect/>
          <a:stretch>
            <a:fillRect/>
          </a:stretch>
        </p:blipFill>
        <p:spPr bwMode="auto">
          <a:xfrm>
            <a:off x="4932040" y="3933056"/>
            <a:ext cx="4076065" cy="27432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18436"/>
                                        </p:tgtEl>
                                        <p:attrNameLst>
                                          <p:attrName>style.visibility</p:attrName>
                                        </p:attrNameLst>
                                      </p:cBhvr>
                                      <p:to>
                                        <p:strVal val="visible"/>
                                      </p:to>
                                    </p:set>
                                    <p:animEffect transition="in" filter="fade">
                                      <p:cBhvr>
                                        <p:cTn id="23" dur="800" decel="100000"/>
                                        <p:tgtEl>
                                          <p:spTgt spid="18436"/>
                                        </p:tgtEl>
                                      </p:cBhvr>
                                    </p:animEffect>
                                    <p:anim calcmode="lin" valueType="num">
                                      <p:cBhvr>
                                        <p:cTn id="24" dur="800" decel="100000" fill="hold"/>
                                        <p:tgtEl>
                                          <p:spTgt spid="18436"/>
                                        </p:tgtEl>
                                        <p:attrNameLst>
                                          <p:attrName>style.rotation</p:attrName>
                                        </p:attrNameLst>
                                      </p:cBhvr>
                                      <p:tavLst>
                                        <p:tav tm="0">
                                          <p:val>
                                            <p:fltVal val="-90"/>
                                          </p:val>
                                        </p:tav>
                                        <p:tav tm="100000">
                                          <p:val>
                                            <p:fltVal val="0"/>
                                          </p:val>
                                        </p:tav>
                                      </p:tavLst>
                                    </p:anim>
                                    <p:anim calcmode="lin" valueType="num">
                                      <p:cBhvr>
                                        <p:cTn id="25" dur="800" decel="100000" fill="hold"/>
                                        <p:tgtEl>
                                          <p:spTgt spid="18436"/>
                                        </p:tgtEl>
                                        <p:attrNameLst>
                                          <p:attrName>ppt_x</p:attrName>
                                        </p:attrNameLst>
                                      </p:cBhvr>
                                      <p:tavLst>
                                        <p:tav tm="0">
                                          <p:val>
                                            <p:strVal val="#ppt_x+0.4"/>
                                          </p:val>
                                        </p:tav>
                                        <p:tav tm="100000">
                                          <p:val>
                                            <p:strVal val="#ppt_x-0.05"/>
                                          </p:val>
                                        </p:tav>
                                      </p:tavLst>
                                    </p:anim>
                                    <p:anim calcmode="lin" valueType="num">
                                      <p:cBhvr>
                                        <p:cTn id="26" dur="800" decel="100000" fill="hold"/>
                                        <p:tgtEl>
                                          <p:spTgt spid="1843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843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8436"/>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nodeType="click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 by="(-#ppt_w*2)" calcmode="lin" valueType="num">
                                      <p:cBhvr rctx="PPT">
                                        <p:cTn id="33" dur="500" autoRev="1" fill="hold">
                                          <p:stCondLst>
                                            <p:cond delay="0"/>
                                          </p:stCondLst>
                                        </p:cTn>
                                        <p:tgtEl>
                                          <p:spTgt spid="3">
                                            <p:txEl>
                                              <p:pRg st="2" end="2"/>
                                            </p:txEl>
                                          </p:spTgt>
                                        </p:tgtEl>
                                        <p:attrNameLst>
                                          <p:attrName>ppt_w</p:attrName>
                                        </p:attrNameLst>
                                      </p:cBhvr>
                                    </p:anim>
                                    <p:anim by="(#ppt_w*0.50)" calcmode="lin" valueType="num">
                                      <p:cBhvr>
                                        <p:cTn id="34" dur="500" decel="50000" autoRev="1" fill="hold">
                                          <p:stCondLst>
                                            <p:cond delay="0"/>
                                          </p:stCondLst>
                                        </p:cTn>
                                        <p:tgtEl>
                                          <p:spTgt spid="3">
                                            <p:txEl>
                                              <p:pRg st="2" end="2"/>
                                            </p:txEl>
                                          </p:spTgt>
                                        </p:tgtEl>
                                        <p:attrNameLst>
                                          <p:attrName>ppt_x</p:attrName>
                                        </p:attrNameLst>
                                      </p:cBhvr>
                                    </p:anim>
                                    <p:anim from="(-#ppt_h/2)" to="(#ppt_y)" calcmode="lin" valueType="num">
                                      <p:cBhvr>
                                        <p:cTn id="35" dur="1000" fill="hold">
                                          <p:stCondLst>
                                            <p:cond delay="0"/>
                                          </p:stCondLst>
                                        </p:cTn>
                                        <p:tgtEl>
                                          <p:spTgt spid="3">
                                            <p:txEl>
                                              <p:pRg st="2" end="2"/>
                                            </p:txEl>
                                          </p:spTgt>
                                        </p:tgtEl>
                                        <p:attrNameLst>
                                          <p:attrName>ppt_y</p:attrName>
                                        </p:attrNameLst>
                                      </p:cBhvr>
                                    </p:anim>
                                    <p:animRot by="21600000">
                                      <p:cBhvr>
                                        <p:cTn id="36" dur="1000" fill="hold">
                                          <p:stCondLst>
                                            <p:cond delay="0"/>
                                          </p:stCondLst>
                                        </p:cTn>
                                        <p:tgtEl>
                                          <p:spTgt spid="3">
                                            <p:txEl>
                                              <p:pRg st="2" end="2"/>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anim calcmode="lin" valueType="num">
                                      <p:cBhvr>
                                        <p:cTn id="42" dur="2000" fill="hold"/>
                                        <p:tgtEl>
                                          <p:spTgt spid="4"/>
                                        </p:tgtEl>
                                        <p:attrNameLst>
                                          <p:attrName>style.rotation</p:attrName>
                                        </p:attrNameLst>
                                      </p:cBhvr>
                                      <p:tavLst>
                                        <p:tav tm="0">
                                          <p:val>
                                            <p:fltVal val="720"/>
                                          </p:val>
                                        </p:tav>
                                        <p:tav tm="100000">
                                          <p:val>
                                            <p:fltVal val="0"/>
                                          </p:val>
                                        </p:tav>
                                      </p:tavLst>
                                    </p:anim>
                                    <p:anim calcmode="lin" valueType="num">
                                      <p:cBhvr>
                                        <p:cTn id="43" dur="2000" fill="hold"/>
                                        <p:tgtEl>
                                          <p:spTgt spid="4"/>
                                        </p:tgtEl>
                                        <p:attrNameLst>
                                          <p:attrName>ppt_h</p:attrName>
                                        </p:attrNameLst>
                                      </p:cBhvr>
                                      <p:tavLst>
                                        <p:tav tm="0">
                                          <p:val>
                                            <p:fltVal val="0"/>
                                          </p:val>
                                        </p:tav>
                                        <p:tav tm="100000">
                                          <p:val>
                                            <p:strVal val="#ppt_h"/>
                                          </p:val>
                                        </p:tav>
                                      </p:tavLst>
                                    </p:anim>
                                    <p:anim calcmode="lin" valueType="num">
                                      <p:cBhvr>
                                        <p:cTn id="44"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CC00"/>
                </a:solidFill>
              </a:rPr>
              <a:t>VILLA VERDE</a:t>
            </a:r>
            <a:endParaRPr lang="it-IT" dirty="0">
              <a:solidFill>
                <a:srgbClr val="00CC00"/>
              </a:solidFill>
            </a:endParaRPr>
          </a:p>
        </p:txBody>
      </p:sp>
      <p:sp>
        <p:nvSpPr>
          <p:cNvPr id="3" name="Segnaposto contenuto 2"/>
          <p:cNvSpPr>
            <a:spLocks noGrp="1"/>
          </p:cNvSpPr>
          <p:nvPr>
            <p:ph idx="1"/>
          </p:nvPr>
        </p:nvSpPr>
        <p:spPr/>
        <p:txBody>
          <a:bodyPr numCol="2">
            <a:normAutofit/>
          </a:bodyPr>
          <a:lstStyle/>
          <a:p>
            <a:pPr>
              <a:buNone/>
            </a:pPr>
            <a:r>
              <a:rPr lang="it-IT" dirty="0" smtClean="0"/>
              <a:t>    </a:t>
            </a:r>
            <a:r>
              <a:rPr lang="it-IT" sz="2000" dirty="0" smtClean="0"/>
              <a:t>Con villa verde, non si intende certo una grande villa circondata dal verde, ma per i nostri partigiani era un piccolo paradiso sotto forma di tenda,dove si rifugiavano per riposare e stare in compagnia. Per loro era come una casa col calore degli amici fidati, un piatto “caldo” e la tranquillità di sentirsi al sicuro almeno un po’, visto che erano momenti difficili e non ci si poteva neanche fidare del proprio fratello.</a:t>
            </a:r>
            <a:endParaRPr lang="it-IT" sz="2000" dirty="0"/>
          </a:p>
        </p:txBody>
      </p:sp>
      <p:pic>
        <p:nvPicPr>
          <p:cNvPr id="4" name="Immagine 3" descr="http://liberidiresistere.files.wordpress.com/2009/01/partigiani-23a-brigata-canale-bassar-021.jpg"/>
          <p:cNvPicPr/>
          <p:nvPr/>
        </p:nvPicPr>
        <p:blipFill>
          <a:blip r:embed="rId2" cstate="print"/>
          <a:srcRect/>
          <a:stretch>
            <a:fillRect/>
          </a:stretch>
        </p:blipFill>
        <p:spPr bwMode="auto">
          <a:xfrm>
            <a:off x="4644008" y="1916832"/>
            <a:ext cx="4284201" cy="3284366"/>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latin typeface="Bradley Hand ITC" pitchFamily="66" charset="0"/>
              </a:rPr>
              <a:t>Interviste </a:t>
            </a:r>
            <a:endParaRPr lang="it-IT" sz="5400" b="1" dirty="0">
              <a:solidFill>
                <a:srgbClr val="FF0000"/>
              </a:solidFill>
              <a:latin typeface="Bradley Hand ITC" pitchFamily="66" charset="0"/>
            </a:endParaRPr>
          </a:p>
        </p:txBody>
      </p:sp>
      <p:sp>
        <p:nvSpPr>
          <p:cNvPr id="3" name="Segnaposto contenuto 2"/>
          <p:cNvSpPr>
            <a:spLocks noGrp="1"/>
          </p:cNvSpPr>
          <p:nvPr>
            <p:ph idx="1"/>
          </p:nvPr>
        </p:nvSpPr>
        <p:spPr>
          <a:xfrm>
            <a:off x="395536" y="1484784"/>
            <a:ext cx="8229600" cy="4525963"/>
          </a:xfrm>
        </p:spPr>
        <p:txBody>
          <a:bodyPr>
            <a:normAutofit/>
          </a:bodyPr>
          <a:lstStyle/>
          <a:p>
            <a:pPr>
              <a:buNone/>
            </a:pPr>
            <a:r>
              <a:rPr lang="it-IT" sz="2000" dirty="0" smtClean="0"/>
              <a:t>      Intervistando gli ex partigiani di </a:t>
            </a:r>
            <a:r>
              <a:rPr lang="it-IT" sz="2000" dirty="0" err="1" smtClean="0"/>
              <a:t>E</a:t>
            </a:r>
            <a:r>
              <a:rPr lang="it-IT" sz="2000" dirty="0" err="1" smtClean="0"/>
              <a:t>sine</a:t>
            </a:r>
            <a:r>
              <a:rPr lang="it-IT" sz="2000" dirty="0" smtClean="0"/>
              <a:t>, cogliamo le loro emozioni in base ai loro ricordi e scorgiamo nei loro occhi il rimpianto e la tristezza per gli amici persi in battaglia.</a:t>
            </a:r>
          </a:p>
          <a:p>
            <a:pPr>
              <a:buNone/>
            </a:pPr>
            <a:r>
              <a:rPr lang="it-IT" sz="2000" dirty="0" smtClean="0"/>
              <a:t> </a:t>
            </a:r>
            <a:r>
              <a:rPr lang="it-IT" sz="2000" dirty="0" smtClean="0"/>
              <a:t>     Le donne  raccontano la paura provata nel nascondersi dai rastrellamenti, della tristezza di vedere amici, parenti e compaesani morti e abbandonati in mezzo alla strada e a tutte le crudeltà che la guerra comporta, fino ad arrivare a gesti di vita quotidiana, per esempio i rifornimenti di cibo </a:t>
            </a:r>
            <a:r>
              <a:rPr lang="it-IT" sz="2000" dirty="0" smtClean="0"/>
              <a:t>c</a:t>
            </a:r>
            <a:r>
              <a:rPr lang="it-IT" sz="2000" dirty="0" smtClean="0"/>
              <a:t>he venivano lanciati dagli aerei militari.</a:t>
            </a:r>
            <a:endParaRPr lang="it-IT" sz="2000" dirty="0"/>
          </a:p>
        </p:txBody>
      </p:sp>
      <p:pic>
        <p:nvPicPr>
          <p:cNvPr id="4" name="Immagine 3" descr="http://www.finn.it/regia/immagini/origini/beriot_biposto.jpg"/>
          <p:cNvPicPr/>
          <p:nvPr/>
        </p:nvPicPr>
        <p:blipFill>
          <a:blip r:embed="rId2" cstate="print"/>
          <a:srcRect/>
          <a:stretch>
            <a:fillRect/>
          </a:stretch>
        </p:blipFill>
        <p:spPr bwMode="auto">
          <a:xfrm>
            <a:off x="899592" y="4221088"/>
            <a:ext cx="3888432" cy="2636912"/>
          </a:xfrm>
          <a:prstGeom prst="rect">
            <a:avLst/>
          </a:prstGeom>
          <a:noFill/>
          <a:ln w="9525">
            <a:noFill/>
            <a:miter lim="800000"/>
            <a:headEnd/>
            <a:tailEnd/>
          </a:ln>
        </p:spPr>
      </p:pic>
      <p:pic>
        <p:nvPicPr>
          <p:cNvPr id="20482" name="Picture 2" descr="http://dearmissfletcher.files.wordpress.com/2013/08/casa-del-romano-17.jpg%3Fw%3D500"/>
          <p:cNvPicPr>
            <a:picLocks noChangeAspect="1" noChangeArrowheads="1"/>
          </p:cNvPicPr>
          <p:nvPr/>
        </p:nvPicPr>
        <p:blipFill>
          <a:blip r:embed="rId3" cstate="print"/>
          <a:srcRect/>
          <a:stretch>
            <a:fillRect/>
          </a:stretch>
        </p:blipFill>
        <p:spPr bwMode="auto">
          <a:xfrm>
            <a:off x="4932040" y="4209706"/>
            <a:ext cx="3528392" cy="2648294"/>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to="" calcmode="lin" valueType="num">
                                      <p:cBhvr>
                                        <p:cTn id="35" dur="1" fill="hold"/>
                                        <p:tgtEl>
                                          <p:spTgt spid="4"/>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0482"/>
                                        </p:tgtEl>
                                        <p:attrNameLst>
                                          <p:attrName>style.visibility</p:attrName>
                                        </p:attrNameLst>
                                      </p:cBhvr>
                                      <p:to>
                                        <p:strVal val="visible"/>
                                      </p:to>
                                    </p:set>
                                    <p:anim to="" calcmode="lin" valueType="num">
                                      <p:cBhvr>
                                        <p:cTn id="40" dur="1" fill="hold"/>
                                        <p:tgtEl>
                                          <p:spTgt spid="204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586</Words>
  <Application>Microsoft Office PowerPoint</Application>
  <PresentationFormat>Presentazione su schermo (4:3)</PresentationFormat>
  <Paragraphs>52</Paragraphs>
  <Slides>12</Slides>
  <Notes>0</Notes>
  <HiddenSlides>0</HiddenSlides>
  <MMClips>2</MMClips>
  <ScaleCrop>false</ScaleCrop>
  <HeadingPairs>
    <vt:vector size="6" baseType="variant">
      <vt:variant>
        <vt:lpstr>Tema</vt:lpstr>
      </vt:variant>
      <vt:variant>
        <vt:i4>1</vt:i4>
      </vt:variant>
      <vt:variant>
        <vt:lpstr>Titoli diapositive</vt:lpstr>
      </vt:variant>
      <vt:variant>
        <vt:i4>12</vt:i4>
      </vt:variant>
      <vt:variant>
        <vt:lpstr>Presentazioni personalizzate</vt:lpstr>
      </vt:variant>
      <vt:variant>
        <vt:i4>1</vt:i4>
      </vt:variant>
    </vt:vector>
  </HeadingPairs>
  <TitlesOfParts>
    <vt:vector size="14" baseType="lpstr">
      <vt:lpstr>Tema di Office</vt:lpstr>
      <vt:lpstr>I PARTIGIANI</vt:lpstr>
      <vt:lpstr>CHI E’ UN PARTIGIANO?</vt:lpstr>
      <vt:lpstr>IL MOTIVO DELLA RIBELLIONE E IL PERIODO STORICO</vt:lpstr>
      <vt:lpstr>8 SETTEMBRE 1943</vt:lpstr>
      <vt:lpstr>Diapositiva 5</vt:lpstr>
      <vt:lpstr>Luoghi della Valle Camonica in cui sono avvenute alcune battaglie partigiane</vt:lpstr>
      <vt:lpstr>Luoghi che hanno molto da raccontare</vt:lpstr>
      <vt:lpstr>VILLA VERDE</vt:lpstr>
      <vt:lpstr>Interviste </vt:lpstr>
      <vt:lpstr>Musiche dai partigiani ai giorni nostri</vt:lpstr>
      <vt:lpstr>Diapositiva 11</vt:lpstr>
      <vt:lpstr>Gloria Bernazzoli 3^A</vt:lpstr>
      <vt:lpstr>Presentazione personalizzata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PARTIGIANI</dc:title>
  <dc:creator>Flavio</dc:creator>
  <cp:lastModifiedBy>Valued Acer Customer</cp:lastModifiedBy>
  <cp:revision>42</cp:revision>
  <dcterms:created xsi:type="dcterms:W3CDTF">2014-01-24T16:44:21Z</dcterms:created>
  <dcterms:modified xsi:type="dcterms:W3CDTF">2014-01-31T18:18:03Z</dcterms:modified>
</cp:coreProperties>
</file>