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72" r:id="rId15"/>
    <p:sldId id="274" r:id="rId16"/>
    <p:sldId id="275" r:id="rId17"/>
    <p:sldId id="277" r:id="rId18"/>
    <p:sldId id="276" r:id="rId19"/>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24" autoAdjust="0"/>
    <p:restoredTop sz="94660"/>
  </p:normalViewPr>
  <p:slideViewPr>
    <p:cSldViewPr>
      <p:cViewPr varScale="1">
        <p:scale>
          <a:sx n="71" d="100"/>
          <a:sy n="71" d="100"/>
        </p:scale>
        <p:origin x="-151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cxnSp>
        <p:nvCxnSpPr>
          <p:cNvPr id="4" name="Connettore 1 7"/>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Connettore 1 12"/>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e 13"/>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smtClean="0"/>
              <a:t>Fare clic per modificare lo stile del sottotitolo dello schema</a:t>
            </a:r>
            <a:endParaRPr lang="en-US"/>
          </a:p>
        </p:txBody>
      </p:sp>
      <p:sp>
        <p:nvSpPr>
          <p:cNvPr id="28" name="Titolo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it-IT" smtClean="0"/>
              <a:t>Fare clic per modificare lo stile del titolo</a:t>
            </a:r>
            <a:endParaRPr lang="en-US"/>
          </a:p>
        </p:txBody>
      </p:sp>
      <p:sp>
        <p:nvSpPr>
          <p:cNvPr id="7" name="Segnaposto data 14"/>
          <p:cNvSpPr>
            <a:spLocks noGrp="1"/>
          </p:cNvSpPr>
          <p:nvPr>
            <p:ph type="dt" sz="half" idx="10"/>
          </p:nvPr>
        </p:nvSpPr>
        <p:spPr/>
        <p:txBody>
          <a:bodyPr/>
          <a:lstStyle>
            <a:lvl1pPr>
              <a:defRPr/>
            </a:lvl1pPr>
          </a:lstStyle>
          <a:p>
            <a:pPr>
              <a:defRPr/>
            </a:pPr>
            <a:fld id="{5BECB38A-3EF0-4FA7-90D8-1BB95454BD72}" type="datetimeFigureOut">
              <a:rPr lang="it-IT"/>
              <a:pPr>
                <a:defRPr/>
              </a:pPr>
              <a:t>17/02/2014</a:t>
            </a:fld>
            <a:endParaRPr lang="it-IT"/>
          </a:p>
        </p:txBody>
      </p:sp>
      <p:sp>
        <p:nvSpPr>
          <p:cNvPr id="8" name="Segnaposto numero diapositiva 15"/>
          <p:cNvSpPr>
            <a:spLocks noGrp="1"/>
          </p:cNvSpPr>
          <p:nvPr>
            <p:ph type="sldNum" sz="quarter" idx="11"/>
          </p:nvPr>
        </p:nvSpPr>
        <p:spPr/>
        <p:txBody>
          <a:bodyPr/>
          <a:lstStyle>
            <a:lvl1pPr>
              <a:defRPr/>
            </a:lvl1pPr>
          </a:lstStyle>
          <a:p>
            <a:pPr>
              <a:defRPr/>
            </a:pPr>
            <a:fld id="{ADEADA2C-11EC-4CDD-A255-EA7DD2682E3A}" type="slidenum">
              <a:rPr lang="it-IT"/>
              <a:pPr>
                <a:defRPr/>
              </a:pPr>
              <a:t>‹N›</a:t>
            </a:fld>
            <a:endParaRPr lang="it-IT"/>
          </a:p>
        </p:txBody>
      </p:sp>
      <p:sp>
        <p:nvSpPr>
          <p:cNvPr id="10" name="Segnaposto piè di pagina 16"/>
          <p:cNvSpPr>
            <a:spLocks noGrp="1"/>
          </p:cNvSpPr>
          <p:nvPr>
            <p:ph type="ftr" sz="quarter" idx="12"/>
          </p:nvPr>
        </p:nvSpPr>
        <p:spPr/>
        <p:txBody>
          <a:bodyPr/>
          <a:lstStyle>
            <a:lvl1pPr>
              <a:defRPr/>
            </a:lvl1pPr>
          </a:lstStyle>
          <a:p>
            <a:pPr>
              <a:defRPr/>
            </a:pPr>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23"/>
          <p:cNvSpPr>
            <a:spLocks noGrp="1"/>
          </p:cNvSpPr>
          <p:nvPr>
            <p:ph type="dt" sz="half" idx="10"/>
          </p:nvPr>
        </p:nvSpPr>
        <p:spPr/>
        <p:txBody>
          <a:bodyPr/>
          <a:lstStyle>
            <a:lvl1pPr>
              <a:defRPr/>
            </a:lvl1pPr>
          </a:lstStyle>
          <a:p>
            <a:pPr>
              <a:defRPr/>
            </a:pPr>
            <a:fld id="{5E78151D-0F9E-4261-A304-6F2A2C958BA9}" type="datetimeFigureOut">
              <a:rPr lang="it-IT"/>
              <a:pPr>
                <a:defRPr/>
              </a:pPr>
              <a:t>17/02/2014</a:t>
            </a:fld>
            <a:endParaRPr lang="it-IT"/>
          </a:p>
        </p:txBody>
      </p:sp>
      <p:sp>
        <p:nvSpPr>
          <p:cNvPr id="5" name="Segnaposto piè di pagina 9"/>
          <p:cNvSpPr>
            <a:spLocks noGrp="1"/>
          </p:cNvSpPr>
          <p:nvPr>
            <p:ph type="ftr" sz="quarter" idx="11"/>
          </p:nvPr>
        </p:nvSpPr>
        <p:spPr/>
        <p:txBody>
          <a:bodyPr/>
          <a:lstStyle>
            <a:lvl1pPr>
              <a:defRPr/>
            </a:lvl1pPr>
          </a:lstStyle>
          <a:p>
            <a:pPr>
              <a:defRPr/>
            </a:pPr>
            <a:endParaRPr lang="it-IT"/>
          </a:p>
        </p:txBody>
      </p:sp>
      <p:sp>
        <p:nvSpPr>
          <p:cNvPr id="6" name="Segnaposto numero diapositiva 21"/>
          <p:cNvSpPr>
            <a:spLocks noGrp="1"/>
          </p:cNvSpPr>
          <p:nvPr>
            <p:ph type="sldNum" sz="quarter" idx="12"/>
          </p:nvPr>
        </p:nvSpPr>
        <p:spPr/>
        <p:txBody>
          <a:bodyPr/>
          <a:lstStyle>
            <a:lvl1pPr>
              <a:defRPr/>
            </a:lvl1pPr>
          </a:lstStyle>
          <a:p>
            <a:pPr>
              <a:defRPr/>
            </a:pPr>
            <a:fld id="{1E52B994-08FC-4AAD-B5C3-099DCFD411F2}"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23"/>
          <p:cNvSpPr>
            <a:spLocks noGrp="1"/>
          </p:cNvSpPr>
          <p:nvPr>
            <p:ph type="dt" sz="half" idx="10"/>
          </p:nvPr>
        </p:nvSpPr>
        <p:spPr/>
        <p:txBody>
          <a:bodyPr/>
          <a:lstStyle>
            <a:lvl1pPr>
              <a:defRPr/>
            </a:lvl1pPr>
          </a:lstStyle>
          <a:p>
            <a:pPr>
              <a:defRPr/>
            </a:pPr>
            <a:fld id="{1EDD7FDB-8E5A-44E8-95D0-B715E0136A36}" type="datetimeFigureOut">
              <a:rPr lang="it-IT"/>
              <a:pPr>
                <a:defRPr/>
              </a:pPr>
              <a:t>17/02/2014</a:t>
            </a:fld>
            <a:endParaRPr lang="it-IT"/>
          </a:p>
        </p:txBody>
      </p:sp>
      <p:sp>
        <p:nvSpPr>
          <p:cNvPr id="5" name="Segnaposto piè di pagina 9"/>
          <p:cNvSpPr>
            <a:spLocks noGrp="1"/>
          </p:cNvSpPr>
          <p:nvPr>
            <p:ph type="ftr" sz="quarter" idx="11"/>
          </p:nvPr>
        </p:nvSpPr>
        <p:spPr/>
        <p:txBody>
          <a:bodyPr/>
          <a:lstStyle>
            <a:lvl1pPr>
              <a:defRPr/>
            </a:lvl1pPr>
          </a:lstStyle>
          <a:p>
            <a:pPr>
              <a:defRPr/>
            </a:pPr>
            <a:endParaRPr lang="it-IT"/>
          </a:p>
        </p:txBody>
      </p:sp>
      <p:sp>
        <p:nvSpPr>
          <p:cNvPr id="6" name="Segnaposto numero diapositiva 21"/>
          <p:cNvSpPr>
            <a:spLocks noGrp="1"/>
          </p:cNvSpPr>
          <p:nvPr>
            <p:ph type="sldNum" sz="quarter" idx="12"/>
          </p:nvPr>
        </p:nvSpPr>
        <p:spPr/>
        <p:txBody>
          <a:bodyPr/>
          <a:lstStyle>
            <a:lvl1pPr>
              <a:defRPr/>
            </a:lvl1pPr>
          </a:lstStyle>
          <a:p>
            <a:pPr>
              <a:defRPr/>
            </a:pPr>
            <a:fld id="{454E27AA-D990-4F7A-AFAF-7F78340FE1B7}"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7" name="Titolo 16"/>
          <p:cNvSpPr>
            <a:spLocks noGrp="1"/>
          </p:cNvSpPr>
          <p:nvPr>
            <p:ph type="title"/>
          </p:nvPr>
        </p:nvSpPr>
        <p:spPr/>
        <p:txBody>
          <a:bodyPr rtlCol="0"/>
          <a:lstStyle/>
          <a:p>
            <a:r>
              <a:rPr lang="it-IT" smtClean="0"/>
              <a:t>Fare clic per modificare lo stile del titolo</a:t>
            </a:r>
            <a:endParaRPr lang="en-US"/>
          </a:p>
        </p:txBody>
      </p:sp>
      <p:sp>
        <p:nvSpPr>
          <p:cNvPr id="4" name="Segnaposto data 23"/>
          <p:cNvSpPr>
            <a:spLocks noGrp="1"/>
          </p:cNvSpPr>
          <p:nvPr>
            <p:ph type="dt" sz="half" idx="10"/>
          </p:nvPr>
        </p:nvSpPr>
        <p:spPr/>
        <p:txBody>
          <a:bodyPr/>
          <a:lstStyle>
            <a:lvl1pPr>
              <a:defRPr/>
            </a:lvl1pPr>
          </a:lstStyle>
          <a:p>
            <a:pPr>
              <a:defRPr/>
            </a:pPr>
            <a:fld id="{B23E4875-0A5E-42CF-B973-D201F0F06F77}" type="datetimeFigureOut">
              <a:rPr lang="it-IT"/>
              <a:pPr>
                <a:defRPr/>
              </a:pPr>
              <a:t>17/02/2014</a:t>
            </a:fld>
            <a:endParaRPr lang="it-IT"/>
          </a:p>
        </p:txBody>
      </p:sp>
      <p:sp>
        <p:nvSpPr>
          <p:cNvPr id="5" name="Segnaposto piè di pagina 9"/>
          <p:cNvSpPr>
            <a:spLocks noGrp="1"/>
          </p:cNvSpPr>
          <p:nvPr>
            <p:ph type="ftr" sz="quarter" idx="11"/>
          </p:nvPr>
        </p:nvSpPr>
        <p:spPr/>
        <p:txBody>
          <a:bodyPr/>
          <a:lstStyle>
            <a:lvl1pPr>
              <a:defRPr/>
            </a:lvl1pPr>
          </a:lstStyle>
          <a:p>
            <a:pPr>
              <a:defRPr/>
            </a:pPr>
            <a:endParaRPr lang="it-IT"/>
          </a:p>
        </p:txBody>
      </p:sp>
      <p:sp>
        <p:nvSpPr>
          <p:cNvPr id="6" name="Segnaposto numero diapositiva 21"/>
          <p:cNvSpPr>
            <a:spLocks noGrp="1"/>
          </p:cNvSpPr>
          <p:nvPr>
            <p:ph type="sldNum" sz="quarter" idx="12"/>
          </p:nvPr>
        </p:nvSpPr>
        <p:spPr/>
        <p:txBody>
          <a:bodyPr/>
          <a:lstStyle>
            <a:lvl1pPr>
              <a:defRPr/>
            </a:lvl1pPr>
          </a:lstStyle>
          <a:p>
            <a:pPr>
              <a:defRPr/>
            </a:pPr>
            <a:fld id="{BC024531-DFC9-404D-A31F-DB95C04D5847}"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cxnSp>
        <p:nvCxnSpPr>
          <p:cNvPr id="4" name="Connettore 1 6"/>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ADD2BB29-C4B0-4200-B048-698CF4C577FA}" type="datetimeFigureOut">
              <a:rPr lang="it-IT"/>
              <a:pPr>
                <a:defRPr/>
              </a:pPr>
              <a:t>17/02/2014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2086BD2C-B218-4CFD-B503-1EA26D0CDE82}"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11" name="Segnaposto contenuto 10"/>
          <p:cNvSpPr>
            <a:spLocks noGrp="1"/>
          </p:cNvSpPr>
          <p:nvPr>
            <p:ph sz="half" idx="1"/>
          </p:nvPr>
        </p:nvSpPr>
        <p:spPr>
          <a:xfrm>
            <a:off x="457200" y="1524000"/>
            <a:ext cx="4059936" cy="4572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3" name="Segnaposto contenuto 12"/>
          <p:cNvSpPr>
            <a:spLocks noGrp="1"/>
          </p:cNvSpPr>
          <p:nvPr>
            <p:ph sz="half" idx="2"/>
          </p:nvPr>
        </p:nvSpPr>
        <p:spPr>
          <a:xfrm>
            <a:off x="4648200" y="1524000"/>
            <a:ext cx="4059936" cy="4572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23"/>
          <p:cNvSpPr>
            <a:spLocks noGrp="1"/>
          </p:cNvSpPr>
          <p:nvPr>
            <p:ph type="dt" sz="half" idx="10"/>
          </p:nvPr>
        </p:nvSpPr>
        <p:spPr/>
        <p:txBody>
          <a:bodyPr/>
          <a:lstStyle>
            <a:lvl1pPr>
              <a:defRPr/>
            </a:lvl1pPr>
          </a:lstStyle>
          <a:p>
            <a:pPr>
              <a:defRPr/>
            </a:pPr>
            <a:fld id="{1B62324F-760F-4863-9CF5-409F262FCB78}" type="datetimeFigureOut">
              <a:rPr lang="it-IT"/>
              <a:pPr>
                <a:defRPr/>
              </a:pPr>
              <a:t>17/02/2014</a:t>
            </a:fld>
            <a:endParaRPr lang="it-IT"/>
          </a:p>
        </p:txBody>
      </p:sp>
      <p:sp>
        <p:nvSpPr>
          <p:cNvPr id="6" name="Segnaposto piè di pagina 9"/>
          <p:cNvSpPr>
            <a:spLocks noGrp="1"/>
          </p:cNvSpPr>
          <p:nvPr>
            <p:ph type="ftr" sz="quarter" idx="11"/>
          </p:nvPr>
        </p:nvSpPr>
        <p:spPr/>
        <p:txBody>
          <a:bodyPr/>
          <a:lstStyle>
            <a:lvl1pPr>
              <a:defRPr/>
            </a:lvl1pPr>
          </a:lstStyle>
          <a:p>
            <a:pPr>
              <a:defRPr/>
            </a:pPr>
            <a:endParaRPr lang="it-IT"/>
          </a:p>
        </p:txBody>
      </p:sp>
      <p:sp>
        <p:nvSpPr>
          <p:cNvPr id="7" name="Segnaposto numero diapositiva 21"/>
          <p:cNvSpPr>
            <a:spLocks noGrp="1"/>
          </p:cNvSpPr>
          <p:nvPr>
            <p:ph type="sldNum" sz="quarter" idx="12"/>
          </p:nvPr>
        </p:nvSpPr>
        <p:spPr/>
        <p:txBody>
          <a:bodyPr/>
          <a:lstStyle>
            <a:lvl1pPr>
              <a:defRPr/>
            </a:lvl1pPr>
          </a:lstStyle>
          <a:p>
            <a:pPr>
              <a:defRPr/>
            </a:pPr>
            <a:fld id="{28082E65-2AC2-4EB6-AA34-C4FD72B79607}"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cxnSp>
        <p:nvCxnSpPr>
          <p:cNvPr id="7" name="Connettore 1 9"/>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Connettore 1 16"/>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34" name="Segnaposto contenuto 33"/>
          <p:cNvSpPr>
            <a:spLocks noGrp="1"/>
          </p:cNvSpPr>
          <p:nvPr>
            <p:ph sz="quarter" idx="4"/>
          </p:nvPr>
        </p:nvSpPr>
        <p:spPr>
          <a:xfrm>
            <a:off x="4649788" y="2201896"/>
            <a:ext cx="4038600" cy="391363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2" name="Titolo 1"/>
          <p:cNvSpPr>
            <a:spLocks noGrp="1"/>
          </p:cNvSpPr>
          <p:nvPr>
            <p:ph type="title"/>
          </p:nvPr>
        </p:nvSpPr>
        <p:spPr>
          <a:xfrm>
            <a:off x="457200" y="155448"/>
            <a:ext cx="8229600" cy="1143000"/>
          </a:xfrm>
        </p:spPr>
        <p:txBody>
          <a:bodyPr/>
          <a:lstStyle>
            <a:lvl1pPr>
              <a:defRPr/>
            </a:lvl1pPr>
          </a:lstStyle>
          <a:p>
            <a:r>
              <a:rPr lang="it-IT" smtClean="0"/>
              <a:t>Fare clic per modificare lo stile del titolo</a:t>
            </a:r>
            <a:endParaRPr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9" name="Segnaposto numero diapositiva 8"/>
          <p:cNvSpPr>
            <a:spLocks noGrp="1"/>
          </p:cNvSpPr>
          <p:nvPr>
            <p:ph type="sldNum" sz="quarter" idx="10"/>
          </p:nvPr>
        </p:nvSpPr>
        <p:spPr/>
        <p:txBody>
          <a:bodyPr/>
          <a:lstStyle>
            <a:lvl1pPr>
              <a:defRPr/>
            </a:lvl1pPr>
          </a:lstStyle>
          <a:p>
            <a:pPr>
              <a:defRPr/>
            </a:pPr>
            <a:fld id="{17A111ED-EF94-40D2-A85F-C243D9315308}" type="slidenum">
              <a:rPr lang="it-IT"/>
              <a:pPr>
                <a:defRPr/>
              </a:pPr>
              <a:t>‹N›</a:t>
            </a:fld>
            <a:endParaRPr lang="it-IT"/>
          </a:p>
        </p:txBody>
      </p:sp>
      <p:sp>
        <p:nvSpPr>
          <p:cNvPr id="10" name="Segnaposto piè di pagina 7"/>
          <p:cNvSpPr>
            <a:spLocks noGrp="1"/>
          </p:cNvSpPr>
          <p:nvPr>
            <p:ph type="ftr" sz="quarter" idx="11"/>
          </p:nvPr>
        </p:nvSpPr>
        <p:spPr/>
        <p:txBody>
          <a:bodyPr/>
          <a:lstStyle>
            <a:lvl1pPr>
              <a:defRPr/>
            </a:lvl1pPr>
          </a:lstStyle>
          <a:p>
            <a:pPr>
              <a:defRPr/>
            </a:pPr>
            <a:endParaRPr lang="it-IT"/>
          </a:p>
        </p:txBody>
      </p:sp>
      <p:sp>
        <p:nvSpPr>
          <p:cNvPr id="11" name="Segnaposto data 6"/>
          <p:cNvSpPr>
            <a:spLocks noGrp="1"/>
          </p:cNvSpPr>
          <p:nvPr>
            <p:ph type="dt" sz="half" idx="12"/>
          </p:nvPr>
        </p:nvSpPr>
        <p:spPr/>
        <p:txBody>
          <a:bodyPr/>
          <a:lstStyle>
            <a:lvl1pPr>
              <a:defRPr/>
            </a:lvl1pPr>
          </a:lstStyle>
          <a:p>
            <a:pPr>
              <a:defRPr/>
            </a:pPr>
            <a:fld id="{BFAB4496-3FAF-417F-B7D3-F9D9F7DBB4D8}" type="datetimeFigureOut">
              <a:rPr lang="it-IT"/>
              <a:pPr>
                <a:defRPr/>
              </a:pPr>
              <a:t>17/02/2014</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3"/>
          <p:cNvSpPr>
            <a:spLocks noGrp="1"/>
          </p:cNvSpPr>
          <p:nvPr>
            <p:ph type="dt" sz="half" idx="10"/>
          </p:nvPr>
        </p:nvSpPr>
        <p:spPr/>
        <p:txBody>
          <a:bodyPr/>
          <a:lstStyle>
            <a:lvl1pPr>
              <a:defRPr/>
            </a:lvl1pPr>
          </a:lstStyle>
          <a:p>
            <a:pPr>
              <a:defRPr/>
            </a:pPr>
            <a:fld id="{5745A9F3-0910-4750-8E42-7168A04C682E}" type="datetimeFigureOut">
              <a:rPr lang="it-IT"/>
              <a:pPr>
                <a:defRPr/>
              </a:pPr>
              <a:t>17/02/2014</a:t>
            </a:fld>
            <a:endParaRPr lang="it-IT"/>
          </a:p>
        </p:txBody>
      </p:sp>
      <p:sp>
        <p:nvSpPr>
          <p:cNvPr id="4" name="Segnaposto piè di pagina 9"/>
          <p:cNvSpPr>
            <a:spLocks noGrp="1"/>
          </p:cNvSpPr>
          <p:nvPr>
            <p:ph type="ftr" sz="quarter" idx="11"/>
          </p:nvPr>
        </p:nvSpPr>
        <p:spPr/>
        <p:txBody>
          <a:bodyPr/>
          <a:lstStyle>
            <a:lvl1pPr>
              <a:defRPr/>
            </a:lvl1pPr>
          </a:lstStyle>
          <a:p>
            <a:pPr>
              <a:defRPr/>
            </a:pPr>
            <a:endParaRPr lang="it-IT"/>
          </a:p>
        </p:txBody>
      </p:sp>
      <p:sp>
        <p:nvSpPr>
          <p:cNvPr id="5" name="Segnaposto numero diapositiva 21"/>
          <p:cNvSpPr>
            <a:spLocks noGrp="1"/>
          </p:cNvSpPr>
          <p:nvPr>
            <p:ph type="sldNum" sz="quarter" idx="12"/>
          </p:nvPr>
        </p:nvSpPr>
        <p:spPr/>
        <p:txBody>
          <a:bodyPr/>
          <a:lstStyle>
            <a:lvl1pPr>
              <a:defRPr/>
            </a:lvl1pPr>
          </a:lstStyle>
          <a:p>
            <a:pPr>
              <a:defRPr/>
            </a:pPr>
            <a:fld id="{98936485-C6AF-4364-8BED-52FEFA8B4943}"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23"/>
          <p:cNvSpPr>
            <a:spLocks noGrp="1"/>
          </p:cNvSpPr>
          <p:nvPr>
            <p:ph type="dt" sz="half" idx="10"/>
          </p:nvPr>
        </p:nvSpPr>
        <p:spPr/>
        <p:txBody>
          <a:bodyPr/>
          <a:lstStyle>
            <a:lvl1pPr>
              <a:defRPr/>
            </a:lvl1pPr>
          </a:lstStyle>
          <a:p>
            <a:pPr>
              <a:defRPr/>
            </a:pPr>
            <a:fld id="{1AA204EB-879E-48E2-9264-FC065535E15C}" type="datetimeFigureOut">
              <a:rPr lang="it-IT"/>
              <a:pPr>
                <a:defRPr/>
              </a:pPr>
              <a:t>17/02/2014</a:t>
            </a:fld>
            <a:endParaRPr lang="it-IT"/>
          </a:p>
        </p:txBody>
      </p:sp>
      <p:sp>
        <p:nvSpPr>
          <p:cNvPr id="3" name="Segnaposto piè di pagina 9"/>
          <p:cNvSpPr>
            <a:spLocks noGrp="1"/>
          </p:cNvSpPr>
          <p:nvPr>
            <p:ph type="ftr" sz="quarter" idx="11"/>
          </p:nvPr>
        </p:nvSpPr>
        <p:spPr/>
        <p:txBody>
          <a:bodyPr/>
          <a:lstStyle>
            <a:lvl1pPr>
              <a:defRPr/>
            </a:lvl1pPr>
          </a:lstStyle>
          <a:p>
            <a:pPr>
              <a:defRPr/>
            </a:pPr>
            <a:endParaRPr lang="it-IT"/>
          </a:p>
        </p:txBody>
      </p:sp>
      <p:sp>
        <p:nvSpPr>
          <p:cNvPr id="4" name="Segnaposto numero diapositiva 21"/>
          <p:cNvSpPr>
            <a:spLocks noGrp="1"/>
          </p:cNvSpPr>
          <p:nvPr>
            <p:ph type="sldNum" sz="quarter" idx="12"/>
          </p:nvPr>
        </p:nvSpPr>
        <p:spPr/>
        <p:txBody>
          <a:bodyPr/>
          <a:lstStyle>
            <a:lvl1pPr>
              <a:defRPr/>
            </a:lvl1pPr>
          </a:lstStyle>
          <a:p>
            <a:pPr>
              <a:defRPr/>
            </a:pPr>
            <a:fld id="{A26D3380-4453-498B-8B67-28D6F7896B54}"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3" name="Segnaposto testo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it-IT" smtClean="0"/>
              <a:t>Fare clic per modificare stili del testo dello schema</a:t>
            </a:r>
          </a:p>
        </p:txBody>
      </p:sp>
      <p:sp>
        <p:nvSpPr>
          <p:cNvPr id="31" name="Titolo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it-IT" smtClean="0"/>
              <a:t>Fare clic per modificare lo stile del titolo</a:t>
            </a:r>
            <a:endParaRPr lang="en-US"/>
          </a:p>
        </p:txBody>
      </p:sp>
      <p:sp>
        <p:nvSpPr>
          <p:cNvPr id="5" name="Segnaposto data 7"/>
          <p:cNvSpPr>
            <a:spLocks noGrp="1"/>
          </p:cNvSpPr>
          <p:nvPr>
            <p:ph type="dt" sz="half" idx="10"/>
          </p:nvPr>
        </p:nvSpPr>
        <p:spPr/>
        <p:txBody>
          <a:bodyPr/>
          <a:lstStyle>
            <a:lvl1pPr>
              <a:defRPr/>
            </a:lvl1pPr>
          </a:lstStyle>
          <a:p>
            <a:pPr>
              <a:defRPr/>
            </a:pPr>
            <a:fld id="{16D03265-C6B0-43A7-9994-993CC4559450}" type="datetimeFigureOut">
              <a:rPr lang="it-IT"/>
              <a:pPr>
                <a:defRPr/>
              </a:pPr>
              <a:t>17/02/2014</a:t>
            </a:fld>
            <a:endParaRPr lang="it-IT"/>
          </a:p>
        </p:txBody>
      </p:sp>
      <p:sp>
        <p:nvSpPr>
          <p:cNvPr id="6" name="Segnaposto numero diapositiva 8"/>
          <p:cNvSpPr>
            <a:spLocks noGrp="1"/>
          </p:cNvSpPr>
          <p:nvPr>
            <p:ph type="sldNum" sz="quarter" idx="11"/>
          </p:nvPr>
        </p:nvSpPr>
        <p:spPr/>
        <p:txBody>
          <a:bodyPr/>
          <a:lstStyle>
            <a:lvl1pPr>
              <a:defRPr/>
            </a:lvl1pPr>
          </a:lstStyle>
          <a:p>
            <a:pPr>
              <a:defRPr/>
            </a:pPr>
            <a:fld id="{3391DA3A-4D12-42CC-A326-7A2EE31A0C97}" type="slidenum">
              <a:rPr lang="it-IT"/>
              <a:pPr>
                <a:defRPr/>
              </a:pPr>
              <a:t>‹N›</a:t>
            </a:fld>
            <a:endParaRPr lang="it-IT"/>
          </a:p>
        </p:txBody>
      </p:sp>
      <p:sp>
        <p:nvSpPr>
          <p:cNvPr id="7" name="Segnaposto piè di pagina 9"/>
          <p:cNvSpPr>
            <a:spLocks noGrp="1"/>
          </p:cNvSpPr>
          <p:nvPr>
            <p:ph type="ftr" sz="quarter" idx="12"/>
          </p:nvPr>
        </p:nvSpPr>
        <p:spPr/>
        <p:txBody>
          <a:bodyPr/>
          <a:lstStyle>
            <a:lvl1pPr>
              <a:defRPr/>
            </a:lvl1pPr>
          </a:lstStyle>
          <a:p>
            <a:pPr>
              <a:defRPr/>
            </a:pPr>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it-IT" smtClean="0"/>
              <a:t>Fare clic per modificare lo stile del titolo</a:t>
            </a:r>
            <a:endParaRPr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it-IT" noProof="0" smtClean="0"/>
              <a:t>Fare clic sull'icona per inserire un'immagine</a:t>
            </a:r>
            <a:endParaRPr lang="en-US" noProof="0"/>
          </a:p>
        </p:txBody>
      </p:sp>
      <p:sp>
        <p:nvSpPr>
          <p:cNvPr id="4" name="Segnaposto testo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it-IT" smtClean="0"/>
              <a:t>Fare clic per modificare stili del testo dello schema</a:t>
            </a:r>
          </a:p>
        </p:txBody>
      </p:sp>
      <p:sp>
        <p:nvSpPr>
          <p:cNvPr id="5" name="Segnaposto data 7"/>
          <p:cNvSpPr>
            <a:spLocks noGrp="1"/>
          </p:cNvSpPr>
          <p:nvPr>
            <p:ph type="dt" sz="half" idx="10"/>
          </p:nvPr>
        </p:nvSpPr>
        <p:spPr/>
        <p:txBody>
          <a:bodyPr/>
          <a:lstStyle>
            <a:lvl1pPr>
              <a:defRPr/>
            </a:lvl1pPr>
          </a:lstStyle>
          <a:p>
            <a:pPr>
              <a:defRPr/>
            </a:pPr>
            <a:fld id="{69B4DB83-D967-47D1-8284-59F400BA2FBF}" type="datetimeFigureOut">
              <a:rPr lang="it-IT"/>
              <a:pPr>
                <a:defRPr/>
              </a:pPr>
              <a:t>17/02/2014</a:t>
            </a:fld>
            <a:endParaRPr lang="it-IT"/>
          </a:p>
        </p:txBody>
      </p:sp>
      <p:sp>
        <p:nvSpPr>
          <p:cNvPr id="6" name="Segnaposto numero diapositiva 8"/>
          <p:cNvSpPr>
            <a:spLocks noGrp="1"/>
          </p:cNvSpPr>
          <p:nvPr>
            <p:ph type="sldNum" sz="quarter" idx="11"/>
          </p:nvPr>
        </p:nvSpPr>
        <p:spPr/>
        <p:txBody>
          <a:bodyPr/>
          <a:lstStyle>
            <a:lvl1pPr>
              <a:defRPr/>
            </a:lvl1pPr>
          </a:lstStyle>
          <a:p>
            <a:pPr>
              <a:defRPr/>
            </a:pPr>
            <a:fld id="{C6F82A44-F1C6-49E1-B438-B7CA69104CBD}" type="slidenum">
              <a:rPr lang="it-IT"/>
              <a:pPr>
                <a:defRPr/>
              </a:pPr>
              <a:t>‹N›</a:t>
            </a:fld>
            <a:endParaRPr lang="it-IT"/>
          </a:p>
        </p:txBody>
      </p:sp>
      <p:sp>
        <p:nvSpPr>
          <p:cNvPr id="7" name="Segnaposto piè di pagina 9"/>
          <p:cNvSpPr>
            <a:spLocks noGrp="1"/>
          </p:cNvSpPr>
          <p:nvPr>
            <p:ph type="ftr" sz="quarter" idx="12"/>
          </p:nvPr>
        </p:nvSpPr>
        <p:spPr/>
        <p:txBody>
          <a:bodyPr/>
          <a:lstStyle>
            <a:lvl1pPr>
              <a:defRPr/>
            </a:lvl1pPr>
          </a:lstStyle>
          <a:p>
            <a:pPr>
              <a:defRPr/>
            </a:pPr>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Segnaposto testo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24" name="Segnaposto data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smtClean="0">
                <a:solidFill>
                  <a:schemeClr val="tx2"/>
                </a:solidFill>
                <a:latin typeface="+mn-lt"/>
              </a:defRPr>
            </a:lvl1pPr>
          </a:lstStyle>
          <a:p>
            <a:pPr>
              <a:defRPr/>
            </a:pPr>
            <a:fld id="{7A30793A-25E1-4A3D-8489-D1DD18E4BCFC}" type="datetimeFigureOut">
              <a:rPr lang="it-IT"/>
              <a:pPr>
                <a:defRPr/>
              </a:pPr>
              <a:t>17/02/2014</a:t>
            </a:fld>
            <a:endParaRPr lang="it-IT"/>
          </a:p>
        </p:txBody>
      </p:sp>
      <p:sp>
        <p:nvSpPr>
          <p:cNvPr id="10" name="Segnaposto piè di pagina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endParaRPr lang="it-IT"/>
          </a:p>
        </p:txBody>
      </p:sp>
      <p:sp>
        <p:nvSpPr>
          <p:cNvPr id="22" name="Segnaposto numero diapositiva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smtClean="0">
                <a:solidFill>
                  <a:schemeClr val="tx2"/>
                </a:solidFill>
                <a:latin typeface="+mn-lt"/>
              </a:defRPr>
            </a:lvl1pPr>
          </a:lstStyle>
          <a:p>
            <a:pPr>
              <a:defRPr/>
            </a:pPr>
            <a:fld id="{D5FF5776-A32D-4BB5-B97C-5B493DB2CF6C}" type="slidenum">
              <a:rPr lang="it-IT"/>
              <a:pPr>
                <a:defRPr/>
              </a:pPr>
              <a:t>‹N›</a:t>
            </a:fld>
            <a:endParaRPr lang="it-IT"/>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it-IT" smtClean="0"/>
              <a:t>Fare clic per modificare lo stile del titolo</a:t>
            </a:r>
            <a:endParaRPr lang="en-US"/>
          </a:p>
        </p:txBody>
      </p:sp>
    </p:spTree>
  </p:cSld>
  <p:clrMap bg1="dk1" tx1="lt1" bg2="dk2" tx2="lt2" accent1="accent1" accent2="accent2" accent3="accent3" accent4="accent4" accent5="accent5" accent6="accent6" hlink="hlink" folHlink="folHlink"/>
  <p:sldLayoutIdLst>
    <p:sldLayoutId id="2147483744" r:id="rId1"/>
    <p:sldLayoutId id="2147483743" r:id="rId2"/>
    <p:sldLayoutId id="2147483745" r:id="rId3"/>
    <p:sldLayoutId id="2147483742" r:id="rId4"/>
    <p:sldLayoutId id="2147483746" r:id="rId5"/>
    <p:sldLayoutId id="2147483741" r:id="rId6"/>
    <p:sldLayoutId id="2147483740" r:id="rId7"/>
    <p:sldLayoutId id="2147483747" r:id="rId8"/>
    <p:sldLayoutId id="2147483748" r:id="rId9"/>
    <p:sldLayoutId id="2147483739" r:id="rId10"/>
    <p:sldLayoutId id="2147483738" r:id="rId11"/>
  </p:sldLayoutIdLst>
  <p:txStyles>
    <p:titleStyle>
      <a:lvl1pPr algn="l" rtl="0" fontAlgn="base">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fontAlgn="base">
        <a:spcBef>
          <a:spcPct val="0"/>
        </a:spcBef>
        <a:spcAft>
          <a:spcPct val="0"/>
        </a:spcAft>
        <a:defRPr sz="4200">
          <a:solidFill>
            <a:srgbClr val="F9F9F9"/>
          </a:solidFill>
          <a:latin typeface="Constantia" pitchFamily="18" charset="0"/>
        </a:defRPr>
      </a:lvl2pPr>
      <a:lvl3pPr algn="l" rtl="0" fontAlgn="base">
        <a:spcBef>
          <a:spcPct val="0"/>
        </a:spcBef>
        <a:spcAft>
          <a:spcPct val="0"/>
        </a:spcAft>
        <a:defRPr sz="4200">
          <a:solidFill>
            <a:srgbClr val="F9F9F9"/>
          </a:solidFill>
          <a:latin typeface="Constantia" pitchFamily="18" charset="0"/>
        </a:defRPr>
      </a:lvl3pPr>
      <a:lvl4pPr algn="l" rtl="0" fontAlgn="base">
        <a:spcBef>
          <a:spcPct val="0"/>
        </a:spcBef>
        <a:spcAft>
          <a:spcPct val="0"/>
        </a:spcAft>
        <a:defRPr sz="4200">
          <a:solidFill>
            <a:srgbClr val="F9F9F9"/>
          </a:solidFill>
          <a:latin typeface="Constantia" pitchFamily="18" charset="0"/>
        </a:defRPr>
      </a:lvl4pPr>
      <a:lvl5pPr algn="l" rtl="0" fontAlgn="base">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fontAlgn="base">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fontAlgn="base">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fontAlgn="base">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fontAlgn="base">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fontAlgn="base">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457200" y="3700463"/>
            <a:ext cx="8305800" cy="1143000"/>
          </a:xfrm>
        </p:spPr>
        <p:txBody>
          <a:bodyPr/>
          <a:lstStyle/>
          <a:p>
            <a:pPr fontAlgn="auto">
              <a:spcAft>
                <a:spcPts val="0"/>
              </a:spcAft>
              <a:buFont typeface="Wingdings 2"/>
              <a:buNone/>
              <a:defRPr/>
            </a:pPr>
            <a:r>
              <a:rPr lang="it-IT" dirty="0" smtClean="0">
                <a:solidFill>
                  <a:schemeClr val="tx1"/>
                </a:solidFill>
              </a:rPr>
              <a:t>GLI EROI DEL NOSTRO PAESE</a:t>
            </a:r>
            <a:endParaRPr lang="it-IT" dirty="0">
              <a:solidFill>
                <a:schemeClr val="tx1"/>
              </a:solidFill>
            </a:endParaRPr>
          </a:p>
        </p:txBody>
      </p:sp>
      <p:sp>
        <p:nvSpPr>
          <p:cNvPr id="2" name="Titolo 1"/>
          <p:cNvSpPr>
            <a:spLocks noGrp="1"/>
          </p:cNvSpPr>
          <p:nvPr>
            <p:ph type="ctrTitle"/>
          </p:nvPr>
        </p:nvSpPr>
        <p:spPr/>
        <p:txBody>
          <a:bodyPr/>
          <a:lstStyle/>
          <a:p>
            <a:pPr fontAlgn="auto">
              <a:spcAft>
                <a:spcPts val="0"/>
              </a:spcAft>
              <a:defRPr/>
            </a:pPr>
            <a:r>
              <a:rPr lang="it-IT" sz="10100">
                <a:cs typeface="Gautami" pitchFamily="2" charset="0"/>
              </a:rPr>
              <a:t>I PARTIGIANI</a:t>
            </a:r>
          </a:p>
        </p:txBody>
      </p:sp>
      <p:pic>
        <p:nvPicPr>
          <p:cNvPr id="13315" name="Picture 2"/>
          <p:cNvPicPr>
            <a:picLocks noChangeAspect="1" noChangeArrowheads="1"/>
          </p:cNvPicPr>
          <p:nvPr/>
        </p:nvPicPr>
        <p:blipFill>
          <a:blip r:embed="rId2"/>
          <a:srcRect/>
          <a:stretch>
            <a:fillRect/>
          </a:stretch>
        </p:blipFill>
        <p:spPr bwMode="auto">
          <a:xfrm>
            <a:off x="539750" y="4149725"/>
            <a:ext cx="3384550" cy="2403475"/>
          </a:xfrm>
          <a:prstGeom prst="rect">
            <a:avLst/>
          </a:prstGeom>
          <a:noFill/>
          <a:ln w="9525">
            <a:noFill/>
            <a:miter lim="800000"/>
            <a:headEnd/>
            <a:tailEnd/>
          </a:ln>
        </p:spPr>
      </p:pic>
      <p:pic>
        <p:nvPicPr>
          <p:cNvPr id="13316" name="Picture 3"/>
          <p:cNvPicPr>
            <a:picLocks noChangeAspect="1" noChangeArrowheads="1"/>
          </p:cNvPicPr>
          <p:nvPr/>
        </p:nvPicPr>
        <p:blipFill>
          <a:blip r:embed="rId3"/>
          <a:srcRect/>
          <a:stretch>
            <a:fillRect/>
          </a:stretch>
        </p:blipFill>
        <p:spPr bwMode="auto">
          <a:xfrm>
            <a:off x="4932363" y="4168775"/>
            <a:ext cx="3556000" cy="2384425"/>
          </a:xfrm>
          <a:prstGeom prst="rect">
            <a:avLst/>
          </a:prstGeom>
          <a:noFill/>
          <a:ln w="9525">
            <a:noFill/>
            <a:miter lim="800000"/>
            <a:headEnd/>
            <a:tailEnd/>
          </a:ln>
        </p:spPr>
      </p:pic>
      <p:pic>
        <p:nvPicPr>
          <p:cNvPr id="13317" name="Picture 4"/>
          <p:cNvPicPr>
            <a:picLocks noChangeAspect="1" noChangeArrowheads="1"/>
          </p:cNvPicPr>
          <p:nvPr/>
        </p:nvPicPr>
        <p:blipFill>
          <a:blip r:embed="rId4"/>
          <a:srcRect/>
          <a:stretch>
            <a:fillRect/>
          </a:stretch>
        </p:blipFill>
        <p:spPr bwMode="auto">
          <a:xfrm>
            <a:off x="1547813" y="260350"/>
            <a:ext cx="6434137" cy="1843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egnaposto contenuto 1"/>
          <p:cNvSpPr>
            <a:spLocks noGrp="1"/>
          </p:cNvSpPr>
          <p:nvPr>
            <p:ph idx="1"/>
          </p:nvPr>
        </p:nvSpPr>
        <p:spPr/>
        <p:txBody>
          <a:bodyPr/>
          <a:lstStyle/>
          <a:p>
            <a:pPr>
              <a:buFont typeface="Wingdings 2" pitchFamily="18" charset="2"/>
              <a:buNone/>
            </a:pPr>
            <a:r>
              <a:rPr lang="it-IT" smtClean="0"/>
              <a:t>Le organizzazioni partigiane sorsero con lo scoppio della guerra nel 1943. Le bande autonome di partigiani vennero organizzate e dirette dal CLN (Comitato di Liberazione Nazionale). Dopo lunghi negoziati, le resistenze partigiane  vennero trasformate nel Corpo Volontari per la Libertà.</a:t>
            </a:r>
          </a:p>
        </p:txBody>
      </p:sp>
      <p:sp>
        <p:nvSpPr>
          <p:cNvPr id="3" name="Titolo 2"/>
          <p:cNvSpPr>
            <a:spLocks noGrp="1"/>
          </p:cNvSpPr>
          <p:nvPr>
            <p:ph type="title"/>
          </p:nvPr>
        </p:nvSpPr>
        <p:spPr/>
        <p:txBody>
          <a:bodyPr>
            <a:normAutofit fontScale="90000"/>
          </a:bodyPr>
          <a:lstStyle/>
          <a:p>
            <a:pPr fontAlgn="auto">
              <a:spcAft>
                <a:spcPts val="0"/>
              </a:spcAft>
              <a:defRPr/>
            </a:pPr>
            <a:r>
              <a:rPr lang="it-IT" smtClean="0"/>
              <a:t>Quando nasce la resistenza partigiana?</a:t>
            </a:r>
            <a:endParaRPr lang="it-IT"/>
          </a:p>
        </p:txBody>
      </p:sp>
      <p:pic>
        <p:nvPicPr>
          <p:cNvPr id="22531" name="Picture 2" descr="http://www.contegemona.it/wp-content/uploads/2011/04/Bandiera_Corpo_volontari_PreAlpi.jpg"/>
          <p:cNvPicPr>
            <a:picLocks noChangeAspect="1" noChangeArrowheads="1"/>
          </p:cNvPicPr>
          <p:nvPr/>
        </p:nvPicPr>
        <p:blipFill>
          <a:blip r:embed="rId2"/>
          <a:srcRect/>
          <a:stretch>
            <a:fillRect/>
          </a:stretch>
        </p:blipFill>
        <p:spPr bwMode="auto">
          <a:xfrm>
            <a:off x="1000125" y="4071938"/>
            <a:ext cx="7000875" cy="23336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egnaposto contenuto 1"/>
          <p:cNvSpPr>
            <a:spLocks noGrp="1"/>
          </p:cNvSpPr>
          <p:nvPr>
            <p:ph idx="1"/>
          </p:nvPr>
        </p:nvSpPr>
        <p:spPr/>
        <p:txBody>
          <a:bodyPr/>
          <a:lstStyle/>
          <a:p>
            <a:pPr>
              <a:buFont typeface="Wingdings 2" pitchFamily="18" charset="2"/>
              <a:buNone/>
            </a:pPr>
            <a:r>
              <a:rPr lang="it-IT" smtClean="0"/>
              <a:t>Il 2 maggio 1945 il generale ordinò ai partigiani di consegnare le armi e di decretò il discioglimento  delle organizzazioni partigiane. Molti vennero arruolati  in un corpo di polizia appositamente creato.</a:t>
            </a:r>
          </a:p>
        </p:txBody>
      </p:sp>
      <p:sp>
        <p:nvSpPr>
          <p:cNvPr id="3" name="Titolo 2"/>
          <p:cNvSpPr>
            <a:spLocks noGrp="1"/>
          </p:cNvSpPr>
          <p:nvPr>
            <p:ph type="title"/>
          </p:nvPr>
        </p:nvSpPr>
        <p:spPr/>
        <p:txBody>
          <a:bodyPr/>
          <a:lstStyle/>
          <a:p>
            <a:pPr fontAlgn="auto">
              <a:spcAft>
                <a:spcPts val="0"/>
              </a:spcAft>
              <a:defRPr/>
            </a:pPr>
            <a:r>
              <a:rPr lang="it-IT" smtClean="0"/>
              <a:t>Che fine fece la resistenza?</a:t>
            </a:r>
            <a:endParaRPr lang="it-IT"/>
          </a:p>
        </p:txBody>
      </p:sp>
      <p:pic>
        <p:nvPicPr>
          <p:cNvPr id="23555" name="Picture 2" descr="http://www.focusjunior.it/media/special/2011/aprile/liberazione.jpg"/>
          <p:cNvPicPr>
            <a:picLocks noChangeAspect="1" noChangeArrowheads="1"/>
          </p:cNvPicPr>
          <p:nvPr/>
        </p:nvPicPr>
        <p:blipFill>
          <a:blip r:embed="rId2"/>
          <a:srcRect/>
          <a:stretch>
            <a:fillRect/>
          </a:stretch>
        </p:blipFill>
        <p:spPr bwMode="auto">
          <a:xfrm>
            <a:off x="1071563" y="3143250"/>
            <a:ext cx="6858000" cy="34766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egnaposto contenuto 1"/>
          <p:cNvSpPr>
            <a:spLocks noGrp="1"/>
          </p:cNvSpPr>
          <p:nvPr>
            <p:ph idx="1"/>
          </p:nvPr>
        </p:nvSpPr>
        <p:spPr/>
        <p:txBody>
          <a:bodyPr/>
          <a:lstStyle/>
          <a:p>
            <a:pPr marL="0" indent="0">
              <a:buFont typeface="Wingdings 2" pitchFamily="18" charset="2"/>
              <a:buNone/>
            </a:pPr>
            <a:r>
              <a:rPr lang="it-IT" smtClean="0"/>
              <a:t>I partigiani hanno fatto principalmente la 2 guerra mondiale, ma soprattutto li dobbiamo ricordare per la guerra del Grigna. </a:t>
            </a:r>
          </a:p>
        </p:txBody>
      </p:sp>
      <p:sp>
        <p:nvSpPr>
          <p:cNvPr id="3" name="Titolo 2"/>
          <p:cNvSpPr>
            <a:spLocks noGrp="1"/>
          </p:cNvSpPr>
          <p:nvPr>
            <p:ph type="title"/>
          </p:nvPr>
        </p:nvSpPr>
        <p:spPr/>
        <p:txBody>
          <a:bodyPr/>
          <a:lstStyle/>
          <a:p>
            <a:pPr fontAlgn="auto">
              <a:spcAft>
                <a:spcPts val="0"/>
              </a:spcAft>
              <a:defRPr/>
            </a:pPr>
            <a:r>
              <a:rPr lang="it-IT" smtClean="0"/>
              <a:t>Che guerra hanno fatto? </a:t>
            </a:r>
            <a:endParaRPr lang="it-IT"/>
          </a:p>
        </p:txBody>
      </p:sp>
      <p:pic>
        <p:nvPicPr>
          <p:cNvPr id="24579" name="Picture 2"/>
          <p:cNvPicPr>
            <a:picLocks noChangeAspect="1" noChangeArrowheads="1"/>
          </p:cNvPicPr>
          <p:nvPr/>
        </p:nvPicPr>
        <p:blipFill>
          <a:blip r:embed="rId2"/>
          <a:srcRect/>
          <a:stretch>
            <a:fillRect/>
          </a:stretch>
        </p:blipFill>
        <p:spPr bwMode="auto">
          <a:xfrm>
            <a:off x="468313" y="2932113"/>
            <a:ext cx="2735262" cy="3549650"/>
          </a:xfrm>
          <a:prstGeom prst="rect">
            <a:avLst/>
          </a:prstGeom>
          <a:noFill/>
          <a:ln w="9525">
            <a:noFill/>
            <a:miter lim="800000"/>
            <a:headEnd/>
            <a:tailEnd/>
          </a:ln>
        </p:spPr>
      </p:pic>
      <p:pic>
        <p:nvPicPr>
          <p:cNvPr id="24580" name="Picture 3"/>
          <p:cNvPicPr>
            <a:picLocks noChangeAspect="1" noChangeArrowheads="1"/>
          </p:cNvPicPr>
          <p:nvPr/>
        </p:nvPicPr>
        <p:blipFill>
          <a:blip r:embed="rId3"/>
          <a:srcRect/>
          <a:stretch>
            <a:fillRect/>
          </a:stretch>
        </p:blipFill>
        <p:spPr bwMode="auto">
          <a:xfrm>
            <a:off x="3348038" y="2565400"/>
            <a:ext cx="5321300" cy="391636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egnaposto contenuto 1"/>
          <p:cNvSpPr>
            <a:spLocks noGrp="1"/>
          </p:cNvSpPr>
          <p:nvPr>
            <p:ph idx="1"/>
          </p:nvPr>
        </p:nvSpPr>
        <p:spPr/>
        <p:txBody>
          <a:bodyPr/>
          <a:lstStyle/>
          <a:p>
            <a:pPr marL="0" indent="0">
              <a:buFont typeface="Wingdings 2" pitchFamily="18" charset="2"/>
              <a:buNone/>
            </a:pPr>
            <a:r>
              <a:rPr lang="it-IT" smtClean="0"/>
              <a:t>I partigiani combatterono a lungo tempo sui monti; cerano tantissimi morti ogni giorno sia per proiettili che per mancanza di cibo, acqua, freddo e mancanza di salute. La guerra fortunatamente finì con la vittoria dei partigiani quindi con la liberazione dell’ Italia.</a:t>
            </a:r>
          </a:p>
        </p:txBody>
      </p:sp>
      <p:sp>
        <p:nvSpPr>
          <p:cNvPr id="3" name="Titolo 2"/>
          <p:cNvSpPr>
            <a:spLocks noGrp="1"/>
          </p:cNvSpPr>
          <p:nvPr>
            <p:ph type="title"/>
          </p:nvPr>
        </p:nvSpPr>
        <p:spPr/>
        <p:txBody>
          <a:bodyPr>
            <a:normAutofit fontScale="90000"/>
          </a:bodyPr>
          <a:lstStyle/>
          <a:p>
            <a:pPr fontAlgn="auto">
              <a:spcAft>
                <a:spcPts val="0"/>
              </a:spcAft>
              <a:defRPr/>
            </a:pPr>
            <a:r>
              <a:rPr lang="it-IT" smtClean="0"/>
              <a:t>Qual’ è la storia della guerra del </a:t>
            </a:r>
            <a:r>
              <a:rPr lang="it-IT" err="1"/>
              <a:t>G</a:t>
            </a:r>
            <a:r>
              <a:rPr lang="it-IT" err="1" smtClean="0"/>
              <a:t>rigna</a:t>
            </a:r>
            <a:r>
              <a:rPr lang="it-IT"/>
              <a:t>?</a:t>
            </a:r>
          </a:p>
        </p:txBody>
      </p:sp>
      <p:pic>
        <p:nvPicPr>
          <p:cNvPr id="25603" name="Picture 2"/>
          <p:cNvPicPr>
            <a:picLocks noChangeAspect="1" noChangeArrowheads="1"/>
          </p:cNvPicPr>
          <p:nvPr/>
        </p:nvPicPr>
        <p:blipFill>
          <a:blip r:embed="rId2"/>
          <a:srcRect/>
          <a:stretch>
            <a:fillRect/>
          </a:stretch>
        </p:blipFill>
        <p:spPr bwMode="auto">
          <a:xfrm>
            <a:off x="755650" y="3644900"/>
            <a:ext cx="7632700" cy="295275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p:cNvPicPr>
            <a:picLocks noChangeAspect="1" noChangeArrowheads="1"/>
          </p:cNvPicPr>
          <p:nvPr/>
        </p:nvPicPr>
        <p:blipFill>
          <a:blip r:embed="rId2"/>
          <a:srcRect/>
          <a:stretch>
            <a:fillRect/>
          </a:stretch>
        </p:blipFill>
        <p:spPr bwMode="auto">
          <a:xfrm>
            <a:off x="438150" y="1268413"/>
            <a:ext cx="3910013" cy="2513012"/>
          </a:xfrm>
          <a:prstGeom prst="rect">
            <a:avLst/>
          </a:prstGeom>
          <a:noFill/>
          <a:ln w="9525">
            <a:noFill/>
            <a:miter lim="800000"/>
            <a:headEnd/>
            <a:tailEnd/>
          </a:ln>
        </p:spPr>
      </p:pic>
      <p:pic>
        <p:nvPicPr>
          <p:cNvPr id="26626" name="Picture 3"/>
          <p:cNvPicPr>
            <a:picLocks noChangeAspect="1" noChangeArrowheads="1"/>
          </p:cNvPicPr>
          <p:nvPr/>
        </p:nvPicPr>
        <p:blipFill>
          <a:blip r:embed="rId3"/>
          <a:srcRect/>
          <a:stretch>
            <a:fillRect/>
          </a:stretch>
        </p:blipFill>
        <p:spPr bwMode="auto">
          <a:xfrm>
            <a:off x="3563938" y="333375"/>
            <a:ext cx="4084637" cy="2513013"/>
          </a:xfrm>
          <a:prstGeom prst="rect">
            <a:avLst/>
          </a:prstGeom>
          <a:noFill/>
          <a:ln w="9525">
            <a:noFill/>
            <a:miter lim="800000"/>
            <a:headEnd/>
            <a:tailEnd/>
          </a:ln>
        </p:spPr>
      </p:pic>
      <p:pic>
        <p:nvPicPr>
          <p:cNvPr id="26627" name="Picture 4"/>
          <p:cNvPicPr>
            <a:picLocks noChangeAspect="1" noChangeArrowheads="1"/>
          </p:cNvPicPr>
          <p:nvPr/>
        </p:nvPicPr>
        <p:blipFill>
          <a:blip r:embed="rId4"/>
          <a:srcRect/>
          <a:stretch>
            <a:fillRect/>
          </a:stretch>
        </p:blipFill>
        <p:spPr bwMode="auto">
          <a:xfrm>
            <a:off x="796925" y="3429000"/>
            <a:ext cx="4721225" cy="3024188"/>
          </a:xfrm>
          <a:prstGeom prst="rect">
            <a:avLst/>
          </a:prstGeom>
          <a:noFill/>
          <a:ln w="9525">
            <a:noFill/>
            <a:miter lim="800000"/>
            <a:headEnd/>
            <a:tailEnd/>
          </a:ln>
        </p:spPr>
      </p:pic>
      <p:pic>
        <p:nvPicPr>
          <p:cNvPr id="26628" name="Picture 5"/>
          <p:cNvPicPr>
            <a:picLocks noChangeAspect="1" noChangeArrowheads="1"/>
          </p:cNvPicPr>
          <p:nvPr/>
        </p:nvPicPr>
        <p:blipFill>
          <a:blip r:embed="rId5"/>
          <a:srcRect/>
          <a:stretch>
            <a:fillRect/>
          </a:stretch>
        </p:blipFill>
        <p:spPr bwMode="auto">
          <a:xfrm>
            <a:off x="4530725" y="2525713"/>
            <a:ext cx="4406900" cy="228758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524000"/>
            <a:ext cx="8229600" cy="2409825"/>
          </a:xfrm>
        </p:spPr>
        <p:txBody>
          <a:bodyPr>
            <a:normAutofit fontScale="92500" lnSpcReduction="20000"/>
          </a:bodyPr>
          <a:lstStyle/>
          <a:p>
            <a:pPr marL="0" indent="0" fontAlgn="auto">
              <a:spcAft>
                <a:spcPts val="0"/>
              </a:spcAft>
              <a:buFont typeface="Wingdings 2"/>
              <a:buNone/>
              <a:defRPr/>
            </a:pPr>
            <a:r>
              <a:rPr lang="it-IT" dirty="0" smtClean="0"/>
              <a:t>Questa ricerca ci ha fatto capire che i partigiani si sono sacrificati per liberarci dalla schiavitù quindi li dobbiamo ricordare tutti i giorni.</a:t>
            </a:r>
          </a:p>
          <a:p>
            <a:pPr marL="0" indent="0" fontAlgn="auto">
              <a:spcAft>
                <a:spcPts val="0"/>
              </a:spcAft>
              <a:buFont typeface="Wingdings 2"/>
              <a:buNone/>
              <a:defRPr/>
            </a:pPr>
            <a:endParaRPr lang="it-IT" dirty="0"/>
          </a:p>
          <a:p>
            <a:pPr marL="0" indent="0" fontAlgn="auto">
              <a:spcAft>
                <a:spcPts val="0"/>
              </a:spcAft>
              <a:buFont typeface="Wingdings 2"/>
              <a:buNone/>
              <a:defRPr/>
            </a:pPr>
            <a:endParaRPr lang="it-IT" dirty="0" smtClean="0"/>
          </a:p>
          <a:p>
            <a:pPr marL="0" indent="0" algn="ctr" fontAlgn="auto">
              <a:spcAft>
                <a:spcPts val="0"/>
              </a:spcAft>
              <a:buFont typeface="Wingdings 2"/>
              <a:buNone/>
              <a:defRPr/>
            </a:pPr>
            <a:r>
              <a:rPr lang="it-IT" sz="4800" dirty="0" smtClean="0">
                <a:solidFill>
                  <a:srgbClr val="FF0000"/>
                </a:solidFill>
              </a:rPr>
              <a:t>Sono i veri eroi della guerra!</a:t>
            </a:r>
            <a:endParaRPr lang="it-IT" sz="4800" dirty="0">
              <a:solidFill>
                <a:srgbClr val="FF0000"/>
              </a:solidFill>
            </a:endParaRPr>
          </a:p>
        </p:txBody>
      </p:sp>
      <p:sp>
        <p:nvSpPr>
          <p:cNvPr id="3" name="Titolo 2"/>
          <p:cNvSpPr>
            <a:spLocks noGrp="1"/>
          </p:cNvSpPr>
          <p:nvPr>
            <p:ph type="title"/>
          </p:nvPr>
        </p:nvSpPr>
        <p:spPr/>
        <p:txBody>
          <a:bodyPr/>
          <a:lstStyle/>
          <a:p>
            <a:pPr fontAlgn="auto">
              <a:spcAft>
                <a:spcPts val="0"/>
              </a:spcAft>
              <a:defRPr/>
            </a:pPr>
            <a:r>
              <a:rPr lang="it-IT" smtClean="0"/>
              <a:t>Cosa ci ha fatto capire questa ricerca?</a:t>
            </a:r>
            <a:endParaRPr lang="it-IT"/>
          </a:p>
        </p:txBody>
      </p:sp>
      <p:pic>
        <p:nvPicPr>
          <p:cNvPr id="27651" name="Picture 2"/>
          <p:cNvPicPr>
            <a:picLocks noChangeAspect="1" noChangeArrowheads="1"/>
          </p:cNvPicPr>
          <p:nvPr/>
        </p:nvPicPr>
        <p:blipFill>
          <a:blip r:embed="rId2"/>
          <a:srcRect/>
          <a:stretch>
            <a:fillRect/>
          </a:stretch>
        </p:blipFill>
        <p:spPr bwMode="auto">
          <a:xfrm>
            <a:off x="1547813" y="3789363"/>
            <a:ext cx="6048375" cy="27178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2"/>
          <a:srcRect/>
          <a:stretch>
            <a:fillRect/>
          </a:stretch>
        </p:blipFill>
        <p:spPr bwMode="auto">
          <a:xfrm>
            <a:off x="250825" y="333375"/>
            <a:ext cx="5176838" cy="3881438"/>
          </a:xfrm>
          <a:prstGeom prst="rect">
            <a:avLst/>
          </a:prstGeom>
          <a:noFill/>
          <a:ln w="9525">
            <a:noFill/>
            <a:miter lim="800000"/>
            <a:headEnd/>
            <a:tailEnd/>
          </a:ln>
        </p:spPr>
      </p:pic>
      <p:pic>
        <p:nvPicPr>
          <p:cNvPr id="28674" name="Picture 3"/>
          <p:cNvPicPr>
            <a:picLocks noChangeAspect="1" noChangeArrowheads="1"/>
          </p:cNvPicPr>
          <p:nvPr/>
        </p:nvPicPr>
        <p:blipFill>
          <a:blip r:embed="rId3"/>
          <a:srcRect/>
          <a:stretch>
            <a:fillRect/>
          </a:stretch>
        </p:blipFill>
        <p:spPr bwMode="auto">
          <a:xfrm>
            <a:off x="3338513" y="2781300"/>
            <a:ext cx="5637212" cy="38322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1916832"/>
            <a:ext cx="7924800" cy="1371600"/>
          </a:xfrm>
        </p:spPr>
        <p:txBody>
          <a:bodyPr/>
          <a:lstStyle/>
          <a:p>
            <a:pPr algn="ctr" fontAlgn="auto">
              <a:spcAft>
                <a:spcPts val="0"/>
              </a:spcAft>
              <a:defRPr/>
            </a:pPr>
            <a:r>
              <a:rPr lang="it-IT" smtClean="0"/>
              <a:t>Un grande saluto da Andrej Salvetti e da Mattia Scotto</a:t>
            </a:r>
            <a:endParaRPr lang="it-IT"/>
          </a:p>
        </p:txBody>
      </p:sp>
      <p:pic>
        <p:nvPicPr>
          <p:cNvPr id="29698" name="Picture 2"/>
          <p:cNvPicPr>
            <a:picLocks noChangeAspect="1" noChangeArrowheads="1"/>
          </p:cNvPicPr>
          <p:nvPr/>
        </p:nvPicPr>
        <p:blipFill>
          <a:blip r:embed="rId2"/>
          <a:srcRect/>
          <a:stretch>
            <a:fillRect/>
          </a:stretch>
        </p:blipFill>
        <p:spPr bwMode="auto">
          <a:xfrm>
            <a:off x="395288" y="3500438"/>
            <a:ext cx="3968750" cy="2598737"/>
          </a:xfrm>
          <a:prstGeom prst="rect">
            <a:avLst/>
          </a:prstGeom>
          <a:noFill/>
          <a:ln w="9525">
            <a:noFill/>
            <a:miter lim="800000"/>
            <a:headEnd/>
            <a:tailEnd/>
          </a:ln>
        </p:spPr>
      </p:pic>
      <p:pic>
        <p:nvPicPr>
          <p:cNvPr id="29699" name="Picture 3"/>
          <p:cNvPicPr>
            <a:picLocks noChangeAspect="1" noChangeArrowheads="1"/>
          </p:cNvPicPr>
          <p:nvPr/>
        </p:nvPicPr>
        <p:blipFill>
          <a:blip r:embed="rId3"/>
          <a:srcRect/>
          <a:stretch>
            <a:fillRect/>
          </a:stretch>
        </p:blipFill>
        <p:spPr bwMode="auto">
          <a:xfrm>
            <a:off x="4787900" y="3500438"/>
            <a:ext cx="3819525" cy="2598737"/>
          </a:xfrm>
          <a:prstGeom prst="rect">
            <a:avLst/>
          </a:prstGeom>
          <a:noFill/>
          <a:ln w="9525">
            <a:noFill/>
            <a:miter lim="800000"/>
            <a:headEnd/>
            <a:tailEnd/>
          </a:ln>
        </p:spPr>
      </p:pic>
      <p:pic>
        <p:nvPicPr>
          <p:cNvPr id="29700" name="Picture 4"/>
          <p:cNvPicPr>
            <a:picLocks noChangeAspect="1" noChangeArrowheads="1"/>
          </p:cNvPicPr>
          <p:nvPr/>
        </p:nvPicPr>
        <p:blipFill>
          <a:blip r:embed="rId4"/>
          <a:srcRect/>
          <a:stretch>
            <a:fillRect/>
          </a:stretch>
        </p:blipFill>
        <p:spPr bwMode="auto">
          <a:xfrm>
            <a:off x="-2752725" y="3357563"/>
            <a:ext cx="2552700" cy="17907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1"/>
          <p:cNvSpPr>
            <a:spLocks noGrp="1"/>
          </p:cNvSpPr>
          <p:nvPr>
            <p:ph type="subTitle" idx="1"/>
          </p:nvPr>
        </p:nvSpPr>
        <p:spPr>
          <a:xfrm>
            <a:off x="457200" y="3700463"/>
            <a:ext cx="8305800" cy="1143000"/>
          </a:xfrm>
        </p:spPr>
        <p:txBody>
          <a:bodyPr/>
          <a:lstStyle/>
          <a:p>
            <a:pPr fontAlgn="auto">
              <a:spcAft>
                <a:spcPts val="0"/>
              </a:spcAft>
              <a:buFont typeface="Wingdings 2"/>
              <a:buNone/>
              <a:defRPr/>
            </a:pPr>
            <a:endParaRPr lang="it-IT"/>
          </a:p>
        </p:txBody>
      </p:sp>
      <p:sp>
        <p:nvSpPr>
          <p:cNvPr id="3" name="Titolo 2"/>
          <p:cNvSpPr>
            <a:spLocks noGrp="1"/>
          </p:cNvSpPr>
          <p:nvPr>
            <p:ph type="ctrTitle"/>
          </p:nvPr>
        </p:nvSpPr>
        <p:spPr>
          <a:xfrm>
            <a:off x="457200" y="1433513"/>
            <a:ext cx="8305800" cy="1981200"/>
          </a:xfrm>
        </p:spPr>
        <p:txBody>
          <a:bodyPr/>
          <a:lstStyle/>
          <a:p>
            <a:pPr fontAlgn="auto">
              <a:spcAft>
                <a:spcPts val="0"/>
              </a:spcAft>
              <a:defRPr/>
            </a:pPr>
            <a:endParaRPr lang="it-I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egnaposto contenuto 1"/>
          <p:cNvSpPr>
            <a:spLocks noGrp="1"/>
          </p:cNvSpPr>
          <p:nvPr>
            <p:ph idx="1"/>
          </p:nvPr>
        </p:nvSpPr>
        <p:spPr/>
        <p:txBody>
          <a:bodyPr/>
          <a:lstStyle/>
          <a:p>
            <a:pPr>
              <a:buFont typeface="Wingdings 2" pitchFamily="18" charset="2"/>
              <a:buNone/>
            </a:pPr>
            <a:r>
              <a:rPr lang="it-IT" sz="3200" smtClean="0"/>
              <a:t>I Partigiani sono dei combattenti armati  che non appartengono ad un esercito regolare, ma ad un movimento di resistenza. I partigiani di Valgrigna ci hanno difeso nella Guerra del Grigna: molti si sono sacrificati, ma altri sono ancora vivi e possiamo ascoltare le loro testimonianze.</a:t>
            </a:r>
          </a:p>
        </p:txBody>
      </p:sp>
      <p:sp>
        <p:nvSpPr>
          <p:cNvPr id="3" name="Titolo 2"/>
          <p:cNvSpPr>
            <a:spLocks noGrp="1"/>
          </p:cNvSpPr>
          <p:nvPr>
            <p:ph type="title"/>
          </p:nvPr>
        </p:nvSpPr>
        <p:spPr/>
        <p:txBody>
          <a:bodyPr/>
          <a:lstStyle/>
          <a:p>
            <a:pPr fontAlgn="auto">
              <a:spcAft>
                <a:spcPts val="0"/>
              </a:spcAft>
              <a:defRPr/>
            </a:pPr>
            <a:r>
              <a:rPr lang="it-IT" smtClean="0"/>
              <a:t>Chi sono i Partigiani?</a:t>
            </a:r>
            <a:endParaRPr lang="it-I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AutoShape 2" descr="data:image/jpeg;base64,/9j/4AAQSkZJRgABAQAAAQABAAD/2wCEAAkGBhQSERQUExQWFRQWGB0aFxcXGBcYGRoXHhwYFxgcGh0aHCYfGBwjHhgWHy8gIycpLCwsGB8xNTAqNSYrLCkBCQoKDgwOGg8PGiwfHCQsLCwsLCksKSkpKSksLCwpLCwsKSwsKSkpKSkpKSwpLCksLCksKSwsLCwsLCwsLCwsKf/AABEIALgBEgMBIgACEQEDEQH/xAAbAAACAgMBAAAAAAAAAAAAAAAFBgMEAAIHAf/EAEQQAAECAwUGBAMFBQcDBQAAAAECEQADIQQFEjFBBiJRYXGBBxORoTKxwSNCYtHwFDNScuEVJJKissLxFyWCNENTY9L/xAAZAQADAQEBAAAAAAAAAAAAAAAAAQIDBAX/xAAkEQACAgICAgMBAAMAAAAAAAAAAQIRITESQQNREyIyYUJxgf/aAAwDAQACEQMRAD8A7Det5GUBhTiUctAMqk94qzLXOI+JCDySVf6jEd8E+aeHlhv8Rdvb2jeaY5ZSbk8m0YqkDbTtsZWLHLBwkglKiKuRkR9YDSPFCZiOKQjCzjCogjuRWvIRUvr45gP8Z+cLlmlArVwaMH5prs1XjiNI8T5wXvSpZRwGIEDq7FulY3PiXPb9zLcszFXHXjC2LGkmop1iSfZRhLUDdf0IXyyfYOEUM3/UmaMTyEO27vHPUqplyEUbR4lWktgTKTh+IEFQV7gpELLO2lIhnIIi/kl7I4oa7R4p2hwUypQAFQSoudSCCGHYxKrxVmKlkCSlC3YHEVADowcwk2hIocoNWK75MyW4SrqHB6l6E6xXyP2LigkrxNteLKS3DAr/APUer8SrViceUxI3cBPUPieFa2WMyllKuxbMceXSPELELm/YcUOJ8S7TiH2crDqner3enpFqb4kTce5LQEcFEk+oZvSkJ6JRIpHqUE9oXyS9j4Ic1+JS9JKANQVK+bfSPZXiQoE45aVDQJJT83eEsyy0RzVBIrB8kvY1BDydvpysRSmWkDIHEojrUPEifEU4A6Bj1FQNKgvTWkIKZ7sRR4wzIXyS9hwiOE7xNnBVJUso5lQPtFdfivORM35KFSz90EhQ6GoPpCROtisNMKdQVZ5tQd4Fzrap3W2bOMgefCDnO9lcY+jpdn8Xpjqx2dBT93CtQIHNwQezRdtPiiSxlSgA1QtTl+WHQe/KOTqXEybWQIbnP2LjH0dJl+Kk3JUmWToQVD2Lv6xdsPiLMLY5aKj7pUmvd6RyyTOMHbLatwcuMTLyzXY1CL6OgyvEMJVhmoHVBy4CuZiwnbcs5lhtGX6PuxzrzTUkAtrnFz9rYB8+FezQLyzrYnCN6HqVtwPvy+mEvXgXZo8Vtoqh8oNwxEq7UhSkuoZNwiaeCkDRnPoH+kHzT9hwiON37WiYATLKQQ/xPXhl7xOjaHUoZPWvJ4WLiS0lH8o+UXJqt006RfyzrZPCIxovUqqEep/pEv8AaFPgL8HHzgdZcotIjWM5PslxRZTbj/AexH1aJJdsSThqDwIb/mKyDFS8JaviSQCkO/SsU5tZJ4phuMjwGMjS0QAr5QTNB0Est3VX5D1jxa6frjEl8oAWDVygg8ABUH1Ld+URYY5J4mzoj+UKN8I+1m/zGB4s4FAA/H0gpfQHnr7e6RFawy8UzlhPzjnrJreBdvG3rSvykJCi1QRmDWvBLaxfk3MpaRMmTBLBFGUEJBDfxM5z0brEe0KhIXjRJ8yaoEVfCAmoKmzZ/hBD9oUpsmdPJmTsS1OAHoAC5ZIySAxoBGqSM2xlE5JWUpWmYU/EUMQHJbIkZczEk8AUOvrCxd0paZxzSkABQ5l2H1gypONLZvn8oTQJkdrvWTKO8oLIrgTVXEZUTpmRFS17U2kDzEWeXKlk03TnzIIcltY3sGyOGalUtSSKEpmZAO2biG6ZdBWmb5s6VMs9cKAkAgBwBiTqCM69ovCJyxGu3a5aprTZUub5i3WCnCpRJZwoFwqtD6vDDaLLLM0+SVeX93EK5B36GB13bPy0KExIfNiS5FSOgNDB+wXdvHmXHQhIL9wT3hSa6HFPskkyN3XnB03xZbOhPnTUoJFE/eb+UOfaAO1lvFksrgOtZwIGgLOVHoKtxaF7Yq7TNxTZiErxP9pMdW+xZqsaioPGmUJKlbBvoL3jtNZJsxIlrIUoscSFJBOhJIAiheFmXiLhk6afp4nvvZBxJUVJUVKDFACQQz6ceXaGW/bACkli7/0gdbQ0JAmKFI2mTyUkAOeXKrNq7RbtdibLhFCejCWcHoXGhbkcnELYxpuaw2BVnkmelAWsAhM2YcRJL0SDkekLW2qrKoA2YSiMQBMs5DKo6nOGGx22SJKF+QkzUUQDic4WYFQSS+FmJELF52pBRLT5aUFXx0I+FzmQHFBXKKWyWDU1idIYGNrNKSQqYd6WiqsJDl6BI5qJA/4jSTJKiA1fX/mBoEzXzQNWHOkFLtnJmbiVpKqsOPFnZ4qSNlptomTJaSgKRQJXkThClZa7w45GNLx2InyQSvAAMlA58+XWCl2O30MtullEv5k0ES2eyYsLEEtmWAbnwgRYbxVPsaFEkqQSlRapIFD1wkPzhZTes6dMUBNVLQNElmGnBz14wlBsHJHUZFuSCylJIH3gf6ViGftDInY0SpiVqSlRUA+WE5HI1bKOd2iyFk45syYFBw7sxLVdWdDFjZC7VC0rVUJlpWH4kpUAPR+lIFHFtg5ZOr3OR5CP5R8o3m21KWCiGUWDsBxzPSES99q5qRKstkfzVJTiVmQSKJS9AWYk6ZRVt2wtswGbOwzFa45pUvtmkdKw+OLFZ2CzLpy0i1LMcX2I2mXZp6ZalESSrCqWp2S+ahqGoae8doliNYksmihetoCWBdiFewevZ4IAQJv6a2BAICpjpD6AsCebOKQ56COxjQaBsmjIxIYNGRuYgm838yvwhFOrl/8AbEKo2vF/MUdMAb1L+8aKjkn+mdEfyhXvwfbK6A/T6RDdXx9om2mDTgfwD2Koil2iWiWpQmIK0h1HGkpTTExZ2DVJ4O2UY1ksmvUJEslVBnp39nhVve1qlzEqYeWAaAqw5EBRFRiDkZjOPLDe8+1ImqUXw4RgAGEJ3iTk5OhPAZZwtXpZ1pmiWcVRRNS2eECraZxSWSW8FhU/cBdyo4i/E5egAglYJ4YuHo35QsieUlSFDLLllT+sGbHaUpSFEiv9Pzi3ESYZSl8/hYhVfunOIJ+0UtUpMiy4l0zIKR2BJwjpAuapa3TiISXDCj9eIeGjZy4bPLSqcZqQzPUBnSC3N+EJILA92rVZ14JqQELqZlXC6AvxGXvDlZLAxSdM3GsKe0tvRNWBLfA9H1ZiVRTsN6qQfs5pAB+6rd+bQqsLOh2u65c9OCahK0nRQf01B5iFq3ybPYSbOoqEicMTMJhlsdQQd06HOh6xWsG2s34FYMT7qyKkHINk/XjES7GZ85WNSsatc35EONHyZooCyNrJJnScJWqTL+KYpNSSCkMnRIJH0hutUnFTSEdGzikiikAGpZJKuoBW3c+kaSr1myyJPnTGG6kO9EsKHM8G6NCEFrfLSkqJ3mO6KnGr7iWBDh2fRgeMLk2ThAHxE6jUnM86/SLBvXFOzfymD1wmZ99qksDgArpzie0T2qgjzPuHDRJ/ibiNBxbgYlqilkxV3zrOCpASolLLlrfCrUChG8GZ+TQszpS56nm4UJAZvhSlOufaG+4LPMUlahNWohW8mYRMBoC7KqCS/wAKh0jSZd8uYozZuFCUVloJAFDnVsSiauaAN3qLoTRWsF1SVlQwBEqWkYgkYMU7ATXJ8FTXVTHKKd0WtKCFJUFUBoCCH/mArA+0zJspSpbzUoW6gFsSUqBSouN3ecuU504QNn2ljQth/pFcbJuhpNpmSrQubKCVqWx3iQAQAlTAZmifWNr7ve0TXC/KSgJSWYnNIUWLitWygELwW0haClZxTHSKYcCSTjGblPCjc8qtrvmYoElYViYAOVEDQB/hAybpwhcWHJDPctgMuyV++pSwPwkADLpEdmu5FnUmcEgpmDeSpiMTnIHiz9YE3JNmSZQWQTKmKO7q9Q6erGmrQVtM3zk+URhSlIJ4uSv0ZvYxMrspVRDaL1mha8SUgMyRuOgYioAsaq3mgtd9gEqUlTuZqVzOjoOEeh94S7dKnGaErWVB2BWoAcqktB+7L/XgSiYHCEKSkgVYgpALZgDXOKawJPIEsFuItxmMXxKYDOmg7COhTL8tNpkjClMrfZQJG8ht04lijkEZaaQOsmzEiepE+TPEqeliUlsKlANUFiknUj0iCbPnzV7ywjD+8SpQAChopKmAA0Z3hSd6HFG9s2VUufLFMamSopyc/epwHDrpHS9nLQtVnlGaCJjYVg1OJJKCT1KX7xy2zbSqkTwmzFKwkMskAhWpAbJzwZhHVLjvNM+WlQUCpt5IIdKtQQCWIioAwsBA2+bv8wy8t1VSaMFbprpp6QSTAu+ppxS5YLeYpjR6OH05xrPRCGECMj1oyNzEA3ir7Vb5YEsf8T+/zjGpGXr+8Uf/AKw/V1Ee0eado5JfpnQtIRfEadhbipAAb+YmOaLU5qzvSg+usPfihanmS0DMIc8Kkt8jHOVKBJBcjgImK2OTGDZ69/InpKiyFbq+AByPY+zxPtDbgi04gtP2ahhzLgBmHqawsTZqmL5c9O/5xGqZiJUXJPt+XCHxzZPLonnWnEpSyWJLkxqi11Gbe/CIFLGrlvT+sQy5mI8njSiGxuu67503EpKVNqXIQ+jFRZ+kWplpSFBC0tMDJdCULxEFmxn90Q9VAK3RRjSKV1bRWpZw2dJZIyQhSmTlkl6cta9Y8FwWhSPNMtaU1ZUwJQ5rknFiZ9SIyrOS7wWLVPTvLWQE5MHZn9S5GWZ94ETLacdQADkmjJSz9Hcl9O0eWW1rW7AFac8Wg5DqK8aRUtIUFhazqwdLD9BotITYSM5lYuHxfe6udTDZZ1thUKsx65fMQkywFOQcLUzJB6D7p7wybLzfMSpCt5LAAOxD6U0/MxMkOLHSfJq41Ob/AKb6NCzfVp8srVhSRjPlNQmYpASopUKjCMLCrKUk8SDV0WBaQUkkpTkSfhH8JfPlrAbbW7FKlIVLxHCCgMFFKcTkqYJKlFTqBNWpyaY7HLQEsNkIspmPwV/imJQPUS3j2wWp86j8oJXpIKLBMow+zw80JwsWz40hXuyfVQOT/nF1aJumOtw25KTNSVMVFOEUrm7amnCA1o2yXJmJRLQlitipVaYqgBJ0rVyHBYcR3nlDqxgHIB6k5uBozA6EEiBq7uVOGNDMKBILENSj0J5O/WCMVeQcvRcv+/VzZ5WpWIZI0SEjID2gN574z26/qpi4m1KwBK0tgd3Sx7+se3XZkvjVUPug5PqebdIvSI2zLpWlEw4vhIxKoCWFVM+dMXrDNfGxUqTMQsTAqXMTiABYmgY80njFRdrCmCgltHBp3Acdo0t8koCEInCfLQlkrTiwoS+LAHAyx19NIltsoIS1ArQlABSkKA1w0+IajgeUeWaa5UP4ks+oIOJJHEguW1its9PwrTMBfC9M3Bofn7RotTnE26ThPBx+dPeIaLTK6rASpTkqVljJWoJT95TrACeAFamMn2NaU4SVIUDvAhiUABQL8CCC/wCcW75vBaEhSl7pH2crFiI0xzCwBLO2lSa5xXFqxy1GapBUlCPLJDKUUlIVLy3gUqxAHLBpUQ1YsFy55BtCsAUAEpxK4hNA/qYhvS4DMtC2KgkKZS1O4HGtVZhPpDFcqpaUFSlDEVAqwPiAABAU2YZqc+sVNp5wCJhlT0rCS6kEAEYg7pL755GocnSk3kqsC5Z501M1aZBHlJJSAwqBlVnxavxJhlu1ZkhLnfV8R5kY1fl3gBYLwRIRh8uYuYRidgASa/qhizYpk6csqoGdIYbqXbETxIDDvBJWEcHS9l9oipflqViCqCrsc26aZwZvSxlcyWasgglT5byT8nhC2eTgmSlAkgLTvE57wBYcI6Xa7OlYSlYoVB6kctOrd4cPsqCWGF4yPGjI7jmAV5IaYs8UD2xA/Me0aS1OkdB8olvRbrUOCPV3/KIbL8Keg+Qjjl+2dC/KOO7d3kmdaphRVKWS/EpDFuTvCkJpBLAknQQSvV0qUCT8R5PUgknmaxUkWDFvEukVUEkuA5FWFMs31hrRL2V1OrMHnV488xqN+s4sqSgfcI6k/I/WIZk5FAxPPI/r8oYivPnJPERADwjeYhOmJ+ZH5RElOnsI0RD2N+wF+Ks4mkIUuqThTmc8zoB9YaL8vu0TkoSmzgBacRdRxAOUsaZ0zhEuG2/s8xC0vUMsceY/WkGZ17zE4pvmoKVJZMvEVkAl2QHdJdySeMYSWTWLpC8u7VGZMAClVJ3QTR+Wj0jxUgNUluHDmHgrc93AnzlYnBoARUkcCQ4cijtxo4NidsnPmzkokSleWo/EsjCga4iklhw1PDSLsmgVN8xX7tLj8IoDrVgDEdnvCZKJwggkM4FXegHOpDc4ar/u79ily0qwF3CSg4smcnEkcXpwhUscwqnDCUhTviNQhgSVjQMBiypAsiY+naZNmlS0TzjngD7JBomjDGSfi4kueFIB2/a60TFUX5QBG7Lzbmo8n4QLuW6xOKsRdVS5OZzck/WClqKESpjhAUwolYmFgA5LUzBpE0kystEM+8SbtnYqqVNzJJO8QRUlzSkA7BPq7Zj6j84ydazOUmUmiHAzLKIOauLVakWrTZcFdKgdQz/MRelROyK8p4w8/hHV94/TlWIDMTLCRLJStt4jXPPQjtGp35ldKDg/zyiwmUATQO7aPQB+1fnDEUZF6NOSqckzEYhjSCzpFCAdKQybLSza56ZWJQQE/GwUsSxRCRkHbU8NYXbdZwIPbCWPF532q5JCQQtJKWSMTkkZhz7QSqrBbGe/Ng0ywVC1r5BaEfMN8o57aLYqWtSH5HgecOl7Wta0TJgtBXJKilIUygw4UzNC/WOf2tAxPxr20hQyOeAtckmYSnBiUp6BIJd+QgpMtU2WopnJWlAAKgpBSpgXo4bVhyLQx+HV/wAqRZ0Sz+8mzCzIJcvhFQGAo1TxjXa68v2yXMQlC0lIJKlJAFNM9fyiW8lJYF6+r3GBhUk7oUhJCE/hJGJPADeDamIl2YrSGNSlJ4YSz58/rCxNSQdW5w1JtJxIJA8sJQFOARUAa0pm5huNaEnewYJUwLCQuvFKgQ3Y8YsSpJlTcaiClVD7UIixeE+WFAy2I0KQpnFcyydNBFYssAmqX/XQQgDUqfJmZYkvlirTp8tW4xPZkzJaQAgLSoud9gS+uvDSF8WoAAABgTX79WoeQ0gjY7xPE8usZuJakNVkvBwAU4C4YO4cGoydKg2Rjp9pLpLV1DZ5uGji9nt5C1K0KXVSjjL6+0djlTD5css5PlvpmUv9TD8aqxyDTxkexkdxzAG8X81X8Pljhm6358PQxHZQyU9B8hG9tmfbLBeqBhdmYPibXNVe0RyFbqW4CvaOOT+zOlflHC74STNWfxEks5qTyp0ED/2YbrF93eam8Sc+IZoM39LadODFgtXTMwGQd3uYESxpuxN3fs6ROEvzt5yVrQRUs9RoBCmtaEfClKnqQd5tXzpGImkEGPbNYlTRMIKXSg0J3lOCGSNefTmBAlXYnk8kWkKdpCDlRLvXgl3VkY3/ALImzJqQZZlYlHeKSlAToCGzoczV4KbFTTLRMUDQqANH0BB91Q32m8UizmauZu8E66BP4lHh6xLm06RSgmrYnyboEtQS+Lis1CnGnAMXb1gPMsCvMwAVduw1ryEe2u9JhnY1JwhXwpdwBkK6njF0W1J+Kaw/gKVFZ5AsUkc/URatbIdMLy8KZaUpIICkpCiQKuCtT6B27DnDENpkJS1nZcsDSjlsS1GmgYNxVyhQtNoyADBOmZGrHm5fM8yTFG7LjnTHVLJSkHN2cgvQdWhKKex8q0Q7U3kqbaCsElKaB+TPTSsULKFbxTupUCl9SngPQcov266VS1ISrKrl36xHOU1B0H67RrhKkZ/7JLtmFJLcHbjxHyia8byxJIw4dPiUrtvZDpA2XMUFBQ0YMdRFm8p0tSJeB/MOLzEkUTVgx+8+cTWR9GlimYFBQAcRbvC040p3iWJJcfC4SGfUbvD1gcgtGvmO/CKaEmX7vUAgE1IBAyo9SB3i1ddkR5eOYl8RJFSKZE0z19IHIFG1MFrXNCUhIFAKdqdxm8SxoxVml4wEoArzPzMEFIQlBmF3UooLcEgFhl/GD6QD/blHB5YdRzDfKGm7DJlypibV5c5SyFJlPSWoBnVMB1DAhII3ddJa9lIULXbgRgQThqS/5OWgWkBRqG5iD99lKlqWlKQFFkhICQ2jJGQy6xRu+5VTVFKHoAVGgZ3b5RomqIew/sftD5IMnCFkHEigJxUxM5GbDUaxfvG9JpkMtJRwSQA5JOQzYPrC+jZidLUFAYhUH4daZvTi8EEXKtgrNPEl+3F4zaV2WrqhUnWdSM9XYwWvO1MEo0CU/wCkGDM3Z2dPSkfChOQ3SSolifizy7CF6+0DzSOASPQARafJk00WrJNC5ACSypZIUMzhUQpKgNQ5I/5iv+1eW1M6jXqPWN7EEJloONOIKUSkCpHwsqjq/CPxHJnje2FCUkNUl0q3hkWU1ODZ/wBYXY+jSfMCjRIfjl8oiSVJ6RqgcD7xu50goAzYJ6lFCP8A5PkS3vHdp8klCUBhVA/zJf2EcF2eBFps+RaYgANm6x+cd6tEsqwpBZ1orkzKCvfC3eJotByMjIyOowAlqI81TirAJPJnPSr+gjSzfu08wPyjeaXmrfRgOmEH6mNLJ+7T2+cc3+TN+kczt2xs20Wq0FwiWFviId8QC90UeihU0fvCVed3qkTFylVKT6jSOw3subNny7PKneUnyTMmFKQZnxBIAJcJBB0D0MIO3Ozpkqx+YqaKA4iCtDvhc6pLFuBiQehOQqo0rmcohl25aC8tRSSMJbUGv09ojtDj5xDKVWNEjOwpdNtUgKT8MtRTjUz4WetNWKqa0i3/AGobVOloYpkpITLRSjlsS+KlHM86UgFM+Hk5gpcU8MQBvaVYvmCC0TJUrKTt0MNq2dWtAVNwgBYCW6gZ6Di/CF6yWsBShUlJL4SxLOMSdNKiGC8LbMFnwLViKjQO61KNSSXPHKnSAF13JMJBwsl6EkCuT0qG6RMHjJU94NE2rEQjFhYkuUlyS2LE1VMBBpSkolJcWlUsZFCBJQrmFrJIHPD6RcSqXZhjCnnEMVpADcQl9eJ9tIqTLeibPlzMJVvp/eTFTVGooxZL/hAMF2KqBF8LVLnCUUBGHTGVmrtiUaEtSjCKU6J79nAWtWIlWEsTxNfzjW1FJG6fXMfWNEQzxIo51iMCpiKRMNSTTKrt6xalyU6qHrBoRBMFDENnS4izPPDtFu1zQlQluVCUkISnPezWR1USYdhRDZFOpIPEexc+wi1eCzV6g6cOY4RSQSJu8kgtQdePaLi/MUN2W5PBKlfMJEJ7H0Hrmu6WuQjy3SVABWEMSWzVMWSAlwcgOhitfVhlSQU1mroHQ+FLkMyzTrm8Vrh2YnrwrmpaShacaVLahLkYUu/PKM2vsy5e7jmqSS4SszGBDgEYwHYEgdYis7K6PbXdktPlqC8MtnJxS5xxFsKSJbEAnEx4ZwDu291yVKINVs9Wyf2rBGVtBilBC1TCyQAFTHQGw5Jw8RoRwgLPQQveBSTvBw1DUEcmMaJdMh+0HxtfNZiAeuE/7HiD+3JrlYIDmtauG0GjMHZqcYEgRuCG1d+TNRub5wcUFsNo2unpILmn4jnxYuPQDKBV5TcUwq4sfVorLiSd9B8hAkkwslu9YStKiHAUCRxb9CCN5SmQBvFSF7xVrjBPpuwKs4pFpUwkTQdUpV6EH5KMD2NEKUPEnEjSNZdYnWGTCbBBfYyXjt1mGY8wH/C6vpHd8AJQOKx7b3+2OLeGcn/uEo8EqP8AlI+sdqUplIIzCwOyt0/P2hFLQYjI8jI3syAs0/ar/wDED0f6xHZj9mOo/wBUS2qk464gD0an/HeK1mP2NMn/AN8c7/T/AOm/SE+ffXk2yeAwWtCQhRqyQASANa/KEbaG9gtU8qWFqWmWAfxJJKwMNAWPoDBba5AXbyngAO7Qp3hdqZalN76RCGwNaGjWQM+n9ImkSAuahA+8oA9NfaLOz13+ZNCTRI3lH8Ir70HeNrpGS2b2e45swJZJAJYEhvQZnsIa7iuWXIE2WZH7VNVhGeES1DEd6YKIz+EEmlYYNkrTLmTZiV1KQ4LkADi4I/4B4xbt98lSvLsyKks7YQObAFu9a1aj4OTaNVFIA2HZaRKVjmqKppB+xl4iAD90rJJZsyogfWVd1G2pxIlGzpDsvGEoKQKMnCXA47oaDFnux0kKIVXfYk1GYUpRrzHtFO/7+CZbJOM5DANxIBwuATvEGjlgDo4iU7KqhWvXZ20oS/2c1KaKKUEYSzMHqoZ73EwzLsUu77KFrCTPUmqmAL8A2QHKNNiL2VaFuEYbPLO9XEcTUKn6OwB6wH2/vE2meqXKUVpRmQlTDszxWXhk6E1MhVpnLKWdlLrwSHPcx0G9dnkz7ClcpKVzAh2TUmmQ1eEu45ZlWlIOoVlqMJ/TQ47FXzLQtVnmMCFHCWZxpFTb6Jil2c+kXcCN5RBfJsuvON03an+I/r9COp7bbFftCPPs4+1T8aQKzE8RxUPcU0EcwVZFDEBU5EGjcaHKLUrJcaNZFnCTjxE4agfL3aD/AId3SZ1rUosUITiUdMRIwjuyj2gPOu8pSEKLLVVSWOJIFEg0zNT3Dx0C5JKLtsRf95MHmLchwaBKeVPd4UpYHGORV28UEWoYWcZ4RxivZLyJAGQ+mg/XHnSGSf2qetag6ecXrx2dlhBUCzZsC3tnBhYYf1EFt2hmpC5SS0kkOzV3Q7H8oB2vCqoBz4kmJZVhS7qVug5guOnEGN1WRyyXL6Dh3yi1SJdsrWezJKQfiPB2CcxVnJ04Rat1q3AktlTIs2gOYER/2TMSpIBw4iA5NA5ArTR463dnhHZZY+1VMnTNVFWEP+FI+pMAJHF0r5xKpVBvA504ZD3YekdK22kou/ykJQmaiYFUWAGw4eAr8XLKEO23glbtKlI/lSfqYE2+hNUDVqMW7YN7sn/SIhE0AUaPLVNcg/hHsG+kMRvJWMNYtTDvBtUJHqgDKKKE0gjPtCkLWEMFA4cVcSQAEsmrDLNn5iJZRXs6DrSJ5gAFHjWVQfrOMmqpC7H0Nvhj/wCul/yH5R2aazocsMafZQI9wB3jjnh0P+4I6H5R2eah8IoXUmhyoQr6H2hIoKtGR5GR1mIHtQecrRkpAyq+IxQsMx5JozKV7LOXKLVoWTPW4ICQkJqQCGxP6uO0UbvV9iov95X+oxxS/TOhaOVbXTP73aqsx05MISp9pUXdRPcwx3qfMXPUCDiKj6qhXUgvFQJkF9k5P96QtQcJOEngVpUhB/xfOCOyFnI85Zw4WSkPWrOW7ERSuoYLHaJtXKkIB4FJCwrsopi0m1iRJEsYUqqVreoJzCQEkDQcS2kTJ3dBFVRIm88FoUMWF2BOoAL7vN24tBVd9KAV5TgBJZ6E5kZHEz6FXpCtZrzBmgYKMHIqSWbEcR1q4DewizMtoS/TKoMJxKTL8q/7RNSsTJu6QEhIASmpck6mgbPWBN7WwhJCaBVGAbdBCh0yBisbYQAkdT+XpDT4fXTJnzTOtCktLUAiWotjXm5fNI4anpWqrJN3gbNjkIs1hQwDsVTDSqnAV6AjsIWNpr3QmctSSkKVRTD7ySUV6gJLxc8QbvK55NnU2480AkJfIUBYlQzpoIQ7XZigDHj1w0Yc4lRt5ZTdIui8zMmpLOUu3KjRNOlJb66vxeItn7FQrIzyfhG9uWQ7VhurpC6th/ZXxAVZlCVP35RLCZ95HXiIdLxVIWVKXKlKwALKyB8X3cRG8BlvEERw60z3NUsYZdm7xtEuWrEXlpwlCJhIYqDuhQ3kOkjKhetIco9oUZZoP2u3IRNmBAQC/wBoQQtTsP304UzyRLcni5MAbwvdU4YCd0Gr5qVXPkOEALRec1bJxUFAAwA9KPnXOCNisZCUwcayw5Xgt3PICZvwuDXPLtrDPPljCzU4Qsy5nlTEqILq3RUj9d4LWy/Q2kRJNsqNIXb0lfaVSACQ5S9R3Z+sMlgsKcIIBbp+nhTtc3FOQU0BOYoeedHbVoeDeKEIZWgAz5cYqV0iY7Blru3zpiZSfiX/AJU6k9B9I6RZZKky0J82YrAAHKqluLfF1Mc92ftwVa1LcAYM3Zg4Kj0oIZ0X3KtTolr3MlMSkr0wpdiU6kjkNYkpFfaKXLt60o8szfKf7UrWmWl2xJGH94qg5DjGo8NbGatNZsvMLfJ/eDKcMpH3UISANEgDLoI2mXrLfCmYgkByAoEtxocoOTDihbtnhzZG3fMSf5yfmISbxuoS3lvkSZajTqk8j8+sdEtN9jf/AApJ9BHN79tmLCHqweKg22TJJIrXbLClpxUSk4lckpqfy7xHJmFS1HUlz3rEf7QQkgGhz5tk5zMe2GZvV4Ro0Qi4tIiIGoHOJJ64hs4eYOv9YSGO/h6P78joY7K2JSEuXxA9hU/l3jj/AIcI/vif5THXyl5kpixxv2wqeJiW9BeMjIyOwwErbS9lSZqEoVvTEVAzABIBfQFyO0VrmnFNhU5cjFXm8a7cz8NpS7H7OnLeU79WHpFOwzgbDMetd5uBIf2jz5y+7OqK+qOW2lYwLrXd+pPygNOOvaC1umfaLGQKqDkKD5wNnSqMcuMaRM5D3NudNnsflhTgMpSiM1Egk/kOQiY3amdLwuzigBYpcEh2DAmlCTG20doH7ISk7qgnCeVG9hFXZqTPnzUyUJ8uShIUuYUqKi7FVXAKlEkDMBuUc0bZs6WADc11pQpeOYlJBYpZzTjBC8JKUoAQAta6JyAbU8kh8y54QS272VTKadLMzCaKAwviyByD/rsu2e7ppTjGZTQEgUGfAcOucbf0j+A+fYCFlBLkfAsNvpGTjMFqxcuq9FSJMxDA/Ex6pUH9hFmTdC1hONYTjUwQkBSyersnI1fQwatexllw4Urm4hmvEkgdmAIhua0xKL6BNqvnEuYUKG8qhZGEAAJGFzUsNTAi1yZq1BPmLJXlifLJ+DdIktcgyzgxYwMikAAjvWJLpzWvgGHeDWUCy6YQkjAMOeFLdWgNeU4jWCE5VBWA94rpBFZHJ4B6puI1/VIJ26YZUpEsUIDqOuJTKP8AtHaKd0WfHOQKM9XYBu9Iy9ppM1QJdiRyd6xtt0Y9FaWHFM4M2GeoAAmBFnGfRxR8vlBazpoDCmESS2WhSk5sdDzgQbQcjBdaYD21DK6wQHI9k2ohVC2mT8OMS2i2KbN4pSlZx6QSQBUnLrF1kiwhd9ow4fMB8qYpIOmJKVpK/aOqXzeSDJMpUuWUJYJoHA0I4aQgXnYEJkSxn5Yrh3i5Dk05jODqZuJJWC+6Dh46loxm7yaxVAeWu0KnCz+dMElYLpJJGB6irww3hdlnRKwyJYQof+45dxzJ14QBttsImpmakFPqH+kaz7SWFcw5H0hO2CIpt5HAog/EC/pWFiZOKi5zi5Nn0WOZ9/0Yo4axtFUZt2TmY4yMb2ZLu8RIyrFuS4FAD1gYIlmB49lJIL/rhFYzlA1A6RLKW+XpE0OzoHhiQbUDwSXjrwSTMltopzyDEHvUDvHEfDpZFqQQWP6cHlHbUr3pZ1xCnUEH5v2iI7L6C7RkZGR2WYnNvEmckWiWHOLy6jRsSm75+0cvvZSkzCQojEGUxIduLZ6ekdR8ULGBNkTP4klJ4UOIexV6Ry29V/P5xwSX3Z039EeouGf5InoSFynKaKDgjOhq2oZ84GLWtamCC501eOmeHFpSqxzEEpdM0kpUQAApKW56HvC9tLdqUTNzA34C417iDlToXG0WNkboUUBdpJ8qWfs5ZNMTkuQKMKsPyg5e9/FCT5agFAggnRiDlqDkRwMLa70UmUn7xNSCctAByYBhAiZbVKNSXjPi5O2aWkghtRtmbRLCBiTXfBrlUPo2VRql4WDalHdch6EPSlcuGZixbZOoA7flpFZEtnDaR0KKowcnY0XWlJSVlSghCQknJRfNCeHM6xlvvBXlDJONW6B/CKP607RXu+QpSESw+AAFR5mqj9B0Eb3xL3wCGUAN3+BOSU9WqeZjGsmyeANaZ5JY9vSL1zrSJagSHJevRvzgZaRvx5KlErA4kD3jarRjdMvzEZkGBVtlmrw7T9i1ollWRAJLcoTpoUoNEwzocyKyWUiUuYwIxBFTqQTTjp6wNKoP2+YnyZUuW+66l81nMjsw7QEmoaNY+zORrLXWC1kVQCA4EWv2gszQ5AgxPlhIeA9sSFJcZiGC6dllzpYUASCHBhdtllKZq08FEehaIhV0VLRAZJAB0Pz4RrIUQrKL6aDOv69YglSqvGqMyQTDzHSCF120lGF6pp20iv5FIryXSt9NekS1gd0y/blkgdREVotFIKSLuM0MKk5DnAy3WQpOEmoz65RKrRbT2DACXjTDF9Mihjz9li7INbPZCpDtrm31iVUhSAGb0gjs3dnnTUSy7OSTSgFdebQ027Y8BSUoWVqcMkJBJ10V76NGMp06NVC0I5lK1THnknhHRry2XWEE+UolmYBznn7e8Ia1moZiDUMxHI8IUZ2Eo0MmwSWtKOsdtkJJXL5Ek8gxr0eOJbFH+8JMdtsizjltq4PRifmBBH9Df5C8ZHsZHac4K2guFFqlYFuOBGYPEQgTvCFbbsxBzcqBfkwyEZGRnLxxbsrm1gkujwztMoqAneWlVFYDmKs7p5xTX4TT0q3VoWDXVJHzeMjIn4YspeRks3wrnqlneQFMGzLngTwiOx+Ek0uZkwAtQJyfmT+UZGQ14ooXyNkavCienIS1nRyR2yL6ViexeE0ypmKSlxkmteZIyjIyBeKIc3osJ8Np+QXhAajvUdAP6RDK8KJqitS5u8fhzUP/ACJYntHsZAvFFDc5Fey+Esze83CS+7hUoPw0p7xGnwjnebiSQhIYgKOM4gXagTSMjIPiiHJjbbLhtU1CkNKSFAh8Sia6igb3gEPBtgnDOqMwUuCexBA07RkZAvFFDc5MgmeDk1WNRnS8RO6Ak4e9X9Ipq8D5ikfvZYXoGJDdWz7RkZFfGiOTI7P4DzG358tJxVYKVutQ/dryiT/oasKpOSU8gQeVCYyMg4IaY53LsfMkWaXJxJJQCCpjUEktyzbtCpafBNUxSl+cEqUolsLipfiDlGRkL44phybNLV4GqwjBPGLXEmnsf08bT/BBWBOCeMbDE6aE64dR7xkZFcETZpO8F5wAwTkE6hSSByZiYgPglPZ/Ol4uGFTer/SMjIXBD5DHdfhqqWAkqQEsMRGIqLMGrkCz/SKd6eDfmLxInhJJqCgEeoIMZGRK8cUNzbRWtHgqoN5c8GlcSfk3yiezeCiWOOeS4phSAx41JccucZGQ+EQ5M3svg+uUvFKtRTusTgBNcxmzZULwXs/h6tCkzPPBmJLg+WEg6EFi59YyMiX44voanJBmbcExaazEpU2iXT7l4WleDklZWubOmKWskkpCUjESSSBX3jIyGvHFdA5yZ5YvCbyJgVKnkgfxpr7NDvYbuwVKioswowA5Dnz4R7GQ144p2Lk6ouxkZGRoS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it-IT">
              <a:latin typeface="Constantia" pitchFamily="18" charset="0"/>
            </a:endParaRPr>
          </a:p>
        </p:txBody>
      </p:sp>
      <p:sp>
        <p:nvSpPr>
          <p:cNvPr id="15362" name="AutoShape 4" descr="data:image/jpeg;base64,/9j/4AAQSkZJRgABAQAAAQABAAD/2wCEAAkGBhQSERQUExQWFRQWGB0aFxcXGBcYGRoXHhwYFxgcGh0aHCYfGBwjHhgWHy8gIycpLCwsGB8xNTAqNSYrLCkBCQoKDgwOGg8PGiwfHCQsLCwsLCksKSkpKSksLCwpLCwsKSwsKSkpKSkpKSwpLCksLCksKSwsLCwsLCwsLCwsKf/AABEIALgBEgMBIgACEQEDEQH/xAAbAAACAgMBAAAAAAAAAAAAAAAFBgMEAAIHAf/EAEQQAAECAwUGBAMFBQcDBQAAAAECEQADIQQFEjFBBiJRYXGBBxORoTKxwSNCYtHwFDNScuEVJJKissLxFyWCNENTY9L/xAAZAQADAQEBAAAAAAAAAAAAAAAAAQIDBAX/xAAkEQACAgICAgMBAAMAAAAAAAAAAQIRITESQQNREyIyYUJxgf/aAAwDAQACEQMRAD8A7Det5GUBhTiUctAMqk94qzLXOI+JCDySVf6jEd8E+aeHlhv8Rdvb2jeaY5ZSbk8m0YqkDbTtsZWLHLBwkglKiKuRkR9YDSPFCZiOKQjCzjCogjuRWvIRUvr45gP8Z+cLlmlArVwaMH5prs1XjiNI8T5wXvSpZRwGIEDq7FulY3PiXPb9zLcszFXHXjC2LGkmop1iSfZRhLUDdf0IXyyfYOEUM3/UmaMTyEO27vHPUqplyEUbR4lWktgTKTh+IEFQV7gpELLO2lIhnIIi/kl7I4oa7R4p2hwUypQAFQSoudSCCGHYxKrxVmKlkCSlC3YHEVADowcwk2hIocoNWK75MyW4SrqHB6l6E6xXyP2LigkrxNteLKS3DAr/APUer8SrViceUxI3cBPUPieFa2WMyllKuxbMceXSPELELm/YcUOJ8S7TiH2crDqner3enpFqb4kTce5LQEcFEk+oZvSkJ6JRIpHqUE9oXyS9j4Ic1+JS9JKANQVK+bfSPZXiQoE45aVDQJJT83eEsyy0RzVBIrB8kvY1BDydvpysRSmWkDIHEojrUPEifEU4A6Bj1FQNKgvTWkIKZ7sRR4wzIXyS9hwiOE7xNnBVJUso5lQPtFdfivORM35KFSz90EhQ6GoPpCROtisNMKdQVZ5tQd4Fzrap3W2bOMgefCDnO9lcY+jpdn8Xpjqx2dBT93CtQIHNwQezRdtPiiSxlSgA1QtTl+WHQe/KOTqXEybWQIbnP2LjH0dJl+Kk3JUmWToQVD2Lv6xdsPiLMLY5aKj7pUmvd6RyyTOMHbLatwcuMTLyzXY1CL6OgyvEMJVhmoHVBy4CuZiwnbcs5lhtGX6PuxzrzTUkAtrnFz9rYB8+FezQLyzrYnCN6HqVtwPvy+mEvXgXZo8Vtoqh8oNwxEq7UhSkuoZNwiaeCkDRnPoH+kHzT9hwiON37WiYATLKQQ/xPXhl7xOjaHUoZPWvJ4WLiS0lH8o+UXJqt006RfyzrZPCIxovUqqEep/pEv8AaFPgL8HHzgdZcotIjWM5PslxRZTbj/AexH1aJJdsSThqDwIb/mKyDFS8JaviSQCkO/SsU5tZJ4phuMjwGMjS0QAr5QTNB0Est3VX5D1jxa6frjEl8oAWDVygg8ABUH1Ld+URYY5J4mzoj+UKN8I+1m/zGB4s4FAA/H0gpfQHnr7e6RFawy8UzlhPzjnrJreBdvG3rSvykJCi1QRmDWvBLaxfk3MpaRMmTBLBFGUEJBDfxM5z0brEe0KhIXjRJ8yaoEVfCAmoKmzZ/hBD9oUpsmdPJmTsS1OAHoAC5ZIySAxoBGqSM2xlE5JWUpWmYU/EUMQHJbIkZczEk8AUOvrCxd0paZxzSkABQ5l2H1gypONLZvn8oTQJkdrvWTKO8oLIrgTVXEZUTpmRFS17U2kDzEWeXKlk03TnzIIcltY3sGyOGalUtSSKEpmZAO2biG6ZdBWmb5s6VMs9cKAkAgBwBiTqCM69ovCJyxGu3a5aprTZUub5i3WCnCpRJZwoFwqtD6vDDaLLLM0+SVeX93EK5B36GB13bPy0KExIfNiS5FSOgNDB+wXdvHmXHQhIL9wT3hSa6HFPskkyN3XnB03xZbOhPnTUoJFE/eb+UOfaAO1lvFksrgOtZwIGgLOVHoKtxaF7Yq7TNxTZiErxP9pMdW+xZqsaioPGmUJKlbBvoL3jtNZJsxIlrIUoscSFJBOhJIAiheFmXiLhk6afp4nvvZBxJUVJUVKDFACQQz6ceXaGW/bACkli7/0gdbQ0JAmKFI2mTyUkAOeXKrNq7RbtdibLhFCejCWcHoXGhbkcnELYxpuaw2BVnkmelAWsAhM2YcRJL0SDkekLW2qrKoA2YSiMQBMs5DKo6nOGGx22SJKF+QkzUUQDic4WYFQSS+FmJELF52pBRLT5aUFXx0I+FzmQHFBXKKWyWDU1idIYGNrNKSQqYd6WiqsJDl6BI5qJA/4jSTJKiA1fX/mBoEzXzQNWHOkFLtnJmbiVpKqsOPFnZ4qSNlptomTJaSgKRQJXkThClZa7w45GNLx2InyQSvAAMlA58+XWCl2O30MtullEv5k0ES2eyYsLEEtmWAbnwgRYbxVPsaFEkqQSlRapIFD1wkPzhZTes6dMUBNVLQNElmGnBz14wlBsHJHUZFuSCylJIH3gf6ViGftDInY0SpiVqSlRUA+WE5HI1bKOd2iyFk45syYFBw7sxLVdWdDFjZC7VC0rVUJlpWH4kpUAPR+lIFHFtg5ZOr3OR5CP5R8o3m21KWCiGUWDsBxzPSES99q5qRKstkfzVJTiVmQSKJS9AWYk6ZRVt2wtswGbOwzFa45pUvtmkdKw+OLFZ2CzLpy0i1LMcX2I2mXZp6ZalESSrCqWp2S+ahqGoae8doliNYksmihetoCWBdiFewevZ4IAQJv6a2BAICpjpD6AsCebOKQ56COxjQaBsmjIxIYNGRuYgm838yvwhFOrl/8AbEKo2vF/MUdMAb1L+8aKjkn+mdEfyhXvwfbK6A/T6RDdXx9om2mDTgfwD2Koil2iWiWpQmIK0h1HGkpTTExZ2DVJ4O2UY1ksmvUJEslVBnp39nhVve1qlzEqYeWAaAqw5EBRFRiDkZjOPLDe8+1ImqUXw4RgAGEJ3iTk5OhPAZZwtXpZ1pmiWcVRRNS2eECraZxSWSW8FhU/cBdyo4i/E5egAglYJ4YuHo35QsieUlSFDLLllT+sGbHaUpSFEiv9Pzi3ESYZSl8/hYhVfunOIJ+0UtUpMiy4l0zIKR2BJwjpAuapa3TiISXDCj9eIeGjZy4bPLSqcZqQzPUBnSC3N+EJILA92rVZ14JqQELqZlXC6AvxGXvDlZLAxSdM3GsKe0tvRNWBLfA9H1ZiVRTsN6qQfs5pAB+6rd+bQqsLOh2u65c9OCahK0nRQf01B5iFq3ybPYSbOoqEicMTMJhlsdQQd06HOh6xWsG2s34FYMT7qyKkHINk/XjES7GZ85WNSsatc35EONHyZooCyNrJJnScJWqTL+KYpNSSCkMnRIJH0hutUnFTSEdGzikiikAGpZJKuoBW3c+kaSr1myyJPnTGG6kO9EsKHM8G6NCEFrfLSkqJ3mO6KnGr7iWBDh2fRgeMLk2ThAHxE6jUnM86/SLBvXFOzfymD1wmZ99qksDgArpzie0T2qgjzPuHDRJ/ibiNBxbgYlqilkxV3zrOCpASolLLlrfCrUChG8GZ+TQszpS56nm4UJAZvhSlOufaG+4LPMUlahNWohW8mYRMBoC7KqCS/wAKh0jSZd8uYozZuFCUVloJAFDnVsSiauaAN3qLoTRWsF1SVlQwBEqWkYgkYMU7ATXJ8FTXVTHKKd0WtKCFJUFUBoCCH/mArA+0zJspSpbzUoW6gFsSUqBSouN3ecuU504QNn2ljQth/pFcbJuhpNpmSrQubKCVqWx3iQAQAlTAZmifWNr7ve0TXC/KSgJSWYnNIUWLitWygELwW0haClZxTHSKYcCSTjGblPCjc8qtrvmYoElYViYAOVEDQB/hAybpwhcWHJDPctgMuyV++pSwPwkADLpEdmu5FnUmcEgpmDeSpiMTnIHiz9YE3JNmSZQWQTKmKO7q9Q6erGmrQVtM3zk+URhSlIJ4uSv0ZvYxMrspVRDaL1mha8SUgMyRuOgYioAsaq3mgtd9gEqUlTuZqVzOjoOEeh94S7dKnGaErWVB2BWoAcqktB+7L/XgSiYHCEKSkgVYgpALZgDXOKawJPIEsFuItxmMXxKYDOmg7COhTL8tNpkjClMrfZQJG8ht04lijkEZaaQOsmzEiepE+TPEqeliUlsKlANUFiknUj0iCbPnzV7ywjD+8SpQAChopKmAA0Z3hSd6HFG9s2VUufLFMamSopyc/epwHDrpHS9nLQtVnlGaCJjYVg1OJJKCT1KX7xy2zbSqkTwmzFKwkMskAhWpAbJzwZhHVLjvNM+WlQUCpt5IIdKtQQCWIioAwsBA2+bv8wy8t1VSaMFbprpp6QSTAu+ppxS5YLeYpjR6OH05xrPRCGECMj1oyNzEA3ir7Vb5YEsf8T+/zjGpGXr+8Uf/AKw/V1Ee0eado5JfpnQtIRfEadhbipAAb+YmOaLU5qzvSg+usPfihanmS0DMIc8Kkt8jHOVKBJBcjgImK2OTGDZ69/InpKiyFbq+AByPY+zxPtDbgi04gtP2ahhzLgBmHqawsTZqmL5c9O/5xGqZiJUXJPt+XCHxzZPLonnWnEpSyWJLkxqi11Gbe/CIFLGrlvT+sQy5mI8njSiGxuu67503EpKVNqXIQ+jFRZ+kWplpSFBC0tMDJdCULxEFmxn90Q9VAK3RRjSKV1bRWpZw2dJZIyQhSmTlkl6cta9Y8FwWhSPNMtaU1ZUwJQ5rknFiZ9SIyrOS7wWLVPTvLWQE5MHZn9S5GWZ94ETLacdQADkmjJSz9Hcl9O0eWW1rW7AFac8Wg5DqK8aRUtIUFhazqwdLD9BotITYSM5lYuHxfe6udTDZZ1thUKsx65fMQkywFOQcLUzJB6D7p7wybLzfMSpCt5LAAOxD6U0/MxMkOLHSfJq41Ob/AKb6NCzfVp8srVhSRjPlNQmYpASopUKjCMLCrKUk8SDV0WBaQUkkpTkSfhH8JfPlrAbbW7FKlIVLxHCCgMFFKcTkqYJKlFTqBNWpyaY7HLQEsNkIspmPwV/imJQPUS3j2wWp86j8oJXpIKLBMow+zw80JwsWz40hXuyfVQOT/nF1aJumOtw25KTNSVMVFOEUrm7amnCA1o2yXJmJRLQlitipVaYqgBJ0rVyHBYcR3nlDqxgHIB6k5uBozA6EEiBq7uVOGNDMKBILENSj0J5O/WCMVeQcvRcv+/VzZ5WpWIZI0SEjID2gN574z26/qpi4m1KwBK0tgd3Sx7+se3XZkvjVUPug5PqebdIvSI2zLpWlEw4vhIxKoCWFVM+dMXrDNfGxUqTMQsTAqXMTiABYmgY80njFRdrCmCgltHBp3Acdo0t8koCEInCfLQlkrTiwoS+LAHAyx19NIltsoIS1ArQlABSkKA1w0+IajgeUeWaa5UP4ks+oIOJJHEguW1its9PwrTMBfC9M3Bofn7RotTnE26ThPBx+dPeIaLTK6rASpTkqVljJWoJT95TrACeAFamMn2NaU4SVIUDvAhiUABQL8CCC/wCcW75vBaEhSl7pH2crFiI0xzCwBLO2lSa5xXFqxy1GapBUlCPLJDKUUlIVLy3gUqxAHLBpUQ1YsFy55BtCsAUAEpxK4hNA/qYhvS4DMtC2KgkKZS1O4HGtVZhPpDFcqpaUFSlDEVAqwPiAABAU2YZqc+sVNp5wCJhlT0rCS6kEAEYg7pL755GocnSk3kqsC5Z501M1aZBHlJJSAwqBlVnxavxJhlu1ZkhLnfV8R5kY1fl3gBYLwRIRh8uYuYRidgASa/qhizYpk6csqoGdIYbqXbETxIDDvBJWEcHS9l9oipflqViCqCrsc26aZwZvSxlcyWasgglT5byT8nhC2eTgmSlAkgLTvE57wBYcI6Xa7OlYSlYoVB6kctOrd4cPsqCWGF4yPGjI7jmAV5IaYs8UD2xA/Me0aS1OkdB8olvRbrUOCPV3/KIbL8Keg+Qjjl+2dC/KOO7d3kmdaphRVKWS/EpDFuTvCkJpBLAknQQSvV0qUCT8R5PUgknmaxUkWDFvEukVUEkuA5FWFMs31hrRL2V1OrMHnV488xqN+s4sqSgfcI6k/I/WIZk5FAxPPI/r8oYivPnJPERADwjeYhOmJ+ZH5RElOnsI0RD2N+wF+Ks4mkIUuqThTmc8zoB9YaL8vu0TkoSmzgBacRdRxAOUsaZ0zhEuG2/s8xC0vUMsceY/WkGZ17zE4pvmoKVJZMvEVkAl2QHdJdySeMYSWTWLpC8u7VGZMAClVJ3QTR+Wj0jxUgNUluHDmHgrc93AnzlYnBoARUkcCQ4cijtxo4NidsnPmzkokSleWo/EsjCga4iklhw1PDSLsmgVN8xX7tLj8IoDrVgDEdnvCZKJwggkM4FXegHOpDc4ar/u79ily0qwF3CSg4smcnEkcXpwhUscwqnDCUhTviNQhgSVjQMBiypAsiY+naZNmlS0TzjngD7JBomjDGSfi4kueFIB2/a60TFUX5QBG7Lzbmo8n4QLuW6xOKsRdVS5OZzck/WClqKESpjhAUwolYmFgA5LUzBpE0kystEM+8SbtnYqqVNzJJO8QRUlzSkA7BPq7Zj6j84ydazOUmUmiHAzLKIOauLVakWrTZcFdKgdQz/MRelROyK8p4w8/hHV94/TlWIDMTLCRLJStt4jXPPQjtGp35ldKDg/zyiwmUATQO7aPQB+1fnDEUZF6NOSqckzEYhjSCzpFCAdKQybLSza56ZWJQQE/GwUsSxRCRkHbU8NYXbdZwIPbCWPF532q5JCQQtJKWSMTkkZhz7QSqrBbGe/Ng0ywVC1r5BaEfMN8o57aLYqWtSH5HgecOl7Wta0TJgtBXJKilIUygw4UzNC/WOf2tAxPxr20hQyOeAtckmYSnBiUp6BIJd+QgpMtU2WopnJWlAAKgpBSpgXo4bVhyLQx+HV/wAqRZ0Sz+8mzCzIJcvhFQGAo1TxjXa68v2yXMQlC0lIJKlJAFNM9fyiW8lJYF6+r3GBhUk7oUhJCE/hJGJPADeDamIl2YrSGNSlJ4YSz58/rCxNSQdW5w1JtJxIJA8sJQFOARUAa0pm5huNaEnewYJUwLCQuvFKgQ3Y8YsSpJlTcaiClVD7UIixeE+WFAy2I0KQpnFcyydNBFYssAmqX/XQQgDUqfJmZYkvlirTp8tW4xPZkzJaQAgLSoud9gS+uvDSF8WoAAABgTX79WoeQ0gjY7xPE8usZuJakNVkvBwAU4C4YO4cGoydKg2Rjp9pLpLV1DZ5uGji9nt5C1K0KXVSjjL6+0djlTD5css5PlvpmUv9TD8aqxyDTxkexkdxzAG8X81X8Pljhm6358PQxHZQyU9B8hG9tmfbLBeqBhdmYPibXNVe0RyFbqW4CvaOOT+zOlflHC74STNWfxEks5qTyp0ED/2YbrF93eam8Sc+IZoM39LadODFgtXTMwGQd3uYESxpuxN3fs6ROEvzt5yVrQRUs9RoBCmtaEfClKnqQd5tXzpGImkEGPbNYlTRMIKXSg0J3lOCGSNefTmBAlXYnk8kWkKdpCDlRLvXgl3VkY3/ALImzJqQZZlYlHeKSlAToCGzoczV4KbFTTLRMUDQqANH0BB91Q32m8UizmauZu8E66BP4lHh6xLm06RSgmrYnyboEtQS+Lis1CnGnAMXb1gPMsCvMwAVduw1ryEe2u9JhnY1JwhXwpdwBkK6njF0W1J+Kaw/gKVFZ5AsUkc/URatbIdMLy8KZaUpIICkpCiQKuCtT6B27DnDENpkJS1nZcsDSjlsS1GmgYNxVyhQtNoyADBOmZGrHm5fM8yTFG7LjnTHVLJSkHN2cgvQdWhKKex8q0Q7U3kqbaCsElKaB+TPTSsULKFbxTupUCl9SngPQcov266VS1ISrKrl36xHOU1B0H67RrhKkZ/7JLtmFJLcHbjxHyia8byxJIw4dPiUrtvZDpA2XMUFBQ0YMdRFm8p0tSJeB/MOLzEkUTVgx+8+cTWR9GlimYFBQAcRbvC040p3iWJJcfC4SGfUbvD1gcgtGvmO/CKaEmX7vUAgE1IBAyo9SB3i1ddkR5eOYl8RJFSKZE0z19IHIFG1MFrXNCUhIFAKdqdxm8SxoxVml4wEoArzPzMEFIQlBmF3UooLcEgFhl/GD6QD/blHB5YdRzDfKGm7DJlypibV5c5SyFJlPSWoBnVMB1DAhII3ddJa9lIULXbgRgQThqS/5OWgWkBRqG5iD99lKlqWlKQFFkhICQ2jJGQy6xRu+5VTVFKHoAVGgZ3b5RomqIew/sftD5IMnCFkHEigJxUxM5GbDUaxfvG9JpkMtJRwSQA5JOQzYPrC+jZidLUFAYhUH4daZvTi8EEXKtgrNPEl+3F4zaV2WrqhUnWdSM9XYwWvO1MEo0CU/wCkGDM3Z2dPSkfChOQ3SSolifizy7CF6+0DzSOASPQARafJk00WrJNC5ACSypZIUMzhUQpKgNQ5I/5iv+1eW1M6jXqPWN7EEJloONOIKUSkCpHwsqjq/CPxHJnje2FCUkNUl0q3hkWU1ODZ/wBYXY+jSfMCjRIfjl8oiSVJ6RqgcD7xu50goAzYJ6lFCP8A5PkS3vHdp8klCUBhVA/zJf2EcF2eBFps+RaYgANm6x+cd6tEsqwpBZ1orkzKCvfC3eJotByMjIyOowAlqI81TirAJPJnPSr+gjSzfu08wPyjeaXmrfRgOmEH6mNLJ+7T2+cc3+TN+kczt2xs20Wq0FwiWFviId8QC90UeihU0fvCVed3qkTFylVKT6jSOw3subNny7PKneUnyTMmFKQZnxBIAJcJBB0D0MIO3Ozpkqx+YqaKA4iCtDvhc6pLFuBiQehOQqo0rmcohl25aC8tRSSMJbUGv09ojtDj5xDKVWNEjOwpdNtUgKT8MtRTjUz4WetNWKqa0i3/AGobVOloYpkpITLRSjlsS+KlHM86UgFM+Hk5gpcU8MQBvaVYvmCC0TJUrKTt0MNq2dWtAVNwgBYCW6gZ6Di/CF6yWsBShUlJL4SxLOMSdNKiGC8LbMFnwLViKjQO61KNSSXPHKnSAF13JMJBwsl6EkCuT0qG6RMHjJU94NE2rEQjFhYkuUlyS2LE1VMBBpSkolJcWlUsZFCBJQrmFrJIHPD6RcSqXZhjCnnEMVpADcQl9eJ9tIqTLeibPlzMJVvp/eTFTVGooxZL/hAMF2KqBF8LVLnCUUBGHTGVmrtiUaEtSjCKU6J79nAWtWIlWEsTxNfzjW1FJG6fXMfWNEQzxIo51iMCpiKRMNSTTKrt6xalyU6qHrBoRBMFDENnS4izPPDtFu1zQlQluVCUkISnPezWR1USYdhRDZFOpIPEexc+wi1eCzV6g6cOY4RSQSJu8kgtQdePaLi/MUN2W5PBKlfMJEJ7H0Hrmu6WuQjy3SVABWEMSWzVMWSAlwcgOhitfVhlSQU1mroHQ+FLkMyzTrm8Vrh2YnrwrmpaShacaVLahLkYUu/PKM2vsy5e7jmqSS4SszGBDgEYwHYEgdYis7K6PbXdktPlqC8MtnJxS5xxFsKSJbEAnEx4ZwDu291yVKINVs9Wyf2rBGVtBilBC1TCyQAFTHQGw5Jw8RoRwgLPQQveBSTvBw1DUEcmMaJdMh+0HxtfNZiAeuE/7HiD+3JrlYIDmtauG0GjMHZqcYEgRuCG1d+TNRub5wcUFsNo2unpILmn4jnxYuPQDKBV5TcUwq4sfVorLiSd9B8hAkkwslu9YStKiHAUCRxb9CCN5SmQBvFSF7xVrjBPpuwKs4pFpUwkTQdUpV6EH5KMD2NEKUPEnEjSNZdYnWGTCbBBfYyXjt1mGY8wH/C6vpHd8AJQOKx7b3+2OLeGcn/uEo8EqP8AlI+sdqUplIIzCwOyt0/P2hFLQYjI8jI3syAs0/ar/wDED0f6xHZj9mOo/wBUS2qk464gD0an/HeK1mP2NMn/AN8c7/T/AOm/SE+ffXk2yeAwWtCQhRqyQASANa/KEbaG9gtU8qWFqWmWAfxJJKwMNAWPoDBba5AXbyngAO7Qp3hdqZalN76RCGwNaGjWQM+n9ImkSAuahA+8oA9NfaLOz13+ZNCTRI3lH8Ir70HeNrpGS2b2e45swJZJAJYEhvQZnsIa7iuWXIE2WZH7VNVhGeES1DEd6YKIz+EEmlYYNkrTLmTZiV1KQ4LkADi4I/4B4xbt98lSvLsyKks7YQObAFu9a1aj4OTaNVFIA2HZaRKVjmqKppB+xl4iAD90rJJZsyogfWVd1G2pxIlGzpDsvGEoKQKMnCXA47oaDFnux0kKIVXfYk1GYUpRrzHtFO/7+CZbJOM5DANxIBwuATvEGjlgDo4iU7KqhWvXZ20oS/2c1KaKKUEYSzMHqoZ73EwzLsUu77KFrCTPUmqmAL8A2QHKNNiL2VaFuEYbPLO9XEcTUKn6OwB6wH2/vE2meqXKUVpRmQlTDszxWXhk6E1MhVpnLKWdlLrwSHPcx0G9dnkz7ClcpKVzAh2TUmmQ1eEu45ZlWlIOoVlqMJ/TQ47FXzLQtVnmMCFHCWZxpFTb6Jil2c+kXcCN5RBfJsuvON03an+I/r9COp7bbFftCPPs4+1T8aQKzE8RxUPcU0EcwVZFDEBU5EGjcaHKLUrJcaNZFnCTjxE4agfL3aD/AId3SZ1rUosUITiUdMRIwjuyj2gPOu8pSEKLLVVSWOJIFEg0zNT3Dx0C5JKLtsRf95MHmLchwaBKeVPd4UpYHGORV28UEWoYWcZ4RxivZLyJAGQ+mg/XHnSGSf2qetag6ecXrx2dlhBUCzZsC3tnBhYYf1EFt2hmpC5SS0kkOzV3Q7H8oB2vCqoBz4kmJZVhS7qVug5guOnEGN1WRyyXL6Dh3yi1SJdsrWezJKQfiPB2CcxVnJ04Rat1q3AktlTIs2gOYER/2TMSpIBw4iA5NA5ArTR463dnhHZZY+1VMnTNVFWEP+FI+pMAJHF0r5xKpVBvA504ZD3YekdK22kou/ykJQmaiYFUWAGw4eAr8XLKEO23glbtKlI/lSfqYE2+hNUDVqMW7YN7sn/SIhE0AUaPLVNcg/hHsG+kMRvJWMNYtTDvBtUJHqgDKKKE0gjPtCkLWEMFA4cVcSQAEsmrDLNn5iJZRXs6DrSJ5gAFHjWVQfrOMmqpC7H0Nvhj/wCul/yH5R2aazocsMafZQI9wB3jjnh0P+4I6H5R2eah8IoXUmhyoQr6H2hIoKtGR5GR1mIHtQecrRkpAyq+IxQsMx5JozKV7LOXKLVoWTPW4ICQkJqQCGxP6uO0UbvV9iov95X+oxxS/TOhaOVbXTP73aqsx05MISp9pUXdRPcwx3qfMXPUCDiKj6qhXUgvFQJkF9k5P96QtQcJOEngVpUhB/xfOCOyFnI85Zw4WSkPWrOW7ERSuoYLHaJtXKkIB4FJCwrsopi0m1iRJEsYUqqVreoJzCQEkDQcS2kTJ3dBFVRIm88FoUMWF2BOoAL7vN24tBVd9KAV5TgBJZ6E5kZHEz6FXpCtZrzBmgYKMHIqSWbEcR1q4DewizMtoS/TKoMJxKTL8q/7RNSsTJu6QEhIASmpck6mgbPWBN7WwhJCaBVGAbdBCh0yBisbYQAkdT+XpDT4fXTJnzTOtCktLUAiWotjXm5fNI4anpWqrJN3gbNjkIs1hQwDsVTDSqnAV6AjsIWNpr3QmctSSkKVRTD7ySUV6gJLxc8QbvK55NnU2480AkJfIUBYlQzpoIQ7XZigDHj1w0Yc4lRt5ZTdIui8zMmpLOUu3KjRNOlJb66vxeItn7FQrIzyfhG9uWQ7VhurpC6th/ZXxAVZlCVP35RLCZ95HXiIdLxVIWVKXKlKwALKyB8X3cRG8BlvEERw60z3NUsYZdm7xtEuWrEXlpwlCJhIYqDuhQ3kOkjKhetIco9oUZZoP2u3IRNmBAQC/wBoQQtTsP304UzyRLcni5MAbwvdU4YCd0Gr5qVXPkOEALRec1bJxUFAAwA9KPnXOCNisZCUwcayw5Xgt3PICZvwuDXPLtrDPPljCzU4Qsy5nlTEqILq3RUj9d4LWy/Q2kRJNsqNIXb0lfaVSACQ5S9R3Z+sMlgsKcIIBbp+nhTtc3FOQU0BOYoeedHbVoeDeKEIZWgAz5cYqV0iY7Blru3zpiZSfiX/AJU6k9B9I6RZZKky0J82YrAAHKqluLfF1Mc92ftwVa1LcAYM3Zg4Kj0oIZ0X3KtTolr3MlMSkr0wpdiU6kjkNYkpFfaKXLt60o8szfKf7UrWmWl2xJGH94qg5DjGo8NbGatNZsvMLfJ/eDKcMpH3UISANEgDLoI2mXrLfCmYgkByAoEtxocoOTDihbtnhzZG3fMSf5yfmISbxuoS3lvkSZajTqk8j8+sdEtN9jf/AApJ9BHN79tmLCHqweKg22TJJIrXbLClpxUSk4lckpqfy7xHJmFS1HUlz3rEf7QQkgGhz5tk5zMe2GZvV4Ro0Qi4tIiIGoHOJJ64hs4eYOv9YSGO/h6P78joY7K2JSEuXxA9hU/l3jj/AIcI/vif5THXyl5kpixxv2wqeJiW9BeMjIyOwwErbS9lSZqEoVvTEVAzABIBfQFyO0VrmnFNhU5cjFXm8a7cz8NpS7H7OnLeU79WHpFOwzgbDMetd5uBIf2jz5y+7OqK+qOW2lYwLrXd+pPygNOOvaC1umfaLGQKqDkKD5wNnSqMcuMaRM5D3NudNnsflhTgMpSiM1Egk/kOQiY3amdLwuzigBYpcEh2DAmlCTG20doH7ISk7qgnCeVG9hFXZqTPnzUyUJ8uShIUuYUqKi7FVXAKlEkDMBuUc0bZs6WADc11pQpeOYlJBYpZzTjBC8JKUoAQAta6JyAbU8kh8y54QS272VTKadLMzCaKAwviyByD/rsu2e7ppTjGZTQEgUGfAcOucbf0j+A+fYCFlBLkfAsNvpGTjMFqxcuq9FSJMxDA/Ex6pUH9hFmTdC1hONYTjUwQkBSyersnI1fQwatexllw4Urm4hmvEkgdmAIhua0xKL6BNqvnEuYUKG8qhZGEAAJGFzUsNTAi1yZq1BPmLJXlifLJ+DdIktcgyzgxYwMikAAjvWJLpzWvgGHeDWUCy6YQkjAMOeFLdWgNeU4jWCE5VBWA94rpBFZHJ4B6puI1/VIJ26YZUpEsUIDqOuJTKP8AtHaKd0WfHOQKM9XYBu9Iy9ppM1QJdiRyd6xtt0Y9FaWHFM4M2GeoAAmBFnGfRxR8vlBazpoDCmESS2WhSk5sdDzgQbQcjBdaYD21DK6wQHI9k2ohVC2mT8OMS2i2KbN4pSlZx6QSQBUnLrF1kiwhd9ow4fMB8qYpIOmJKVpK/aOqXzeSDJMpUuWUJYJoHA0I4aQgXnYEJkSxn5Yrh3i5Dk05jODqZuJJWC+6Dh46loxm7yaxVAeWu0KnCz+dMElYLpJJGB6irww3hdlnRKwyJYQof+45dxzJ14QBttsImpmakFPqH+kaz7SWFcw5H0hO2CIpt5HAog/EC/pWFiZOKi5zi5Nn0WOZ9/0Yo4axtFUZt2TmY4yMb2ZLu8RIyrFuS4FAD1gYIlmB49lJIL/rhFYzlA1A6RLKW+XpE0OzoHhiQbUDwSXjrwSTMltopzyDEHvUDvHEfDpZFqQQWP6cHlHbUr3pZ1xCnUEH5v2iI7L6C7RkZGR2WYnNvEmckWiWHOLy6jRsSm75+0cvvZSkzCQojEGUxIduLZ6ekdR8ULGBNkTP4klJ4UOIexV6Ry29V/P5xwSX3Z039EeouGf5InoSFynKaKDgjOhq2oZ84GLWtamCC501eOmeHFpSqxzEEpdM0kpUQAApKW56HvC9tLdqUTNzA34C417iDlToXG0WNkboUUBdpJ8qWfs5ZNMTkuQKMKsPyg5e9/FCT5agFAggnRiDlqDkRwMLa70UmUn7xNSCctAByYBhAiZbVKNSXjPi5O2aWkghtRtmbRLCBiTXfBrlUPo2VRql4WDalHdch6EPSlcuGZixbZOoA7flpFZEtnDaR0KKowcnY0XWlJSVlSghCQknJRfNCeHM6xlvvBXlDJONW6B/CKP607RXu+QpSESw+AAFR5mqj9B0Eb3xL3wCGUAN3+BOSU9WqeZjGsmyeANaZ5JY9vSL1zrSJagSHJevRvzgZaRvx5KlErA4kD3jarRjdMvzEZkGBVtlmrw7T9i1ollWRAJLcoTpoUoNEwzocyKyWUiUuYwIxBFTqQTTjp6wNKoP2+YnyZUuW+66l81nMjsw7QEmoaNY+zORrLXWC1kVQCA4EWv2gszQ5AgxPlhIeA9sSFJcZiGC6dllzpYUASCHBhdtllKZq08FEehaIhV0VLRAZJAB0Pz4RrIUQrKL6aDOv69YglSqvGqMyQTDzHSCF120lGF6pp20iv5FIryXSt9NekS1gd0y/blkgdREVotFIKSLuM0MKk5DnAy3WQpOEmoz65RKrRbT2DACXjTDF9Mihjz9li7INbPZCpDtrm31iVUhSAGb0gjs3dnnTUSy7OSTSgFdebQ027Y8BSUoWVqcMkJBJ10V76NGMp06NVC0I5lK1THnknhHRry2XWEE+UolmYBznn7e8Ia1moZiDUMxHI8IUZ2Eo0MmwSWtKOsdtkJJXL5Ek8gxr0eOJbFH+8JMdtsizjltq4PRifmBBH9Df5C8ZHsZHac4K2guFFqlYFuOBGYPEQgTvCFbbsxBzcqBfkwyEZGRnLxxbsrm1gkujwztMoqAneWlVFYDmKs7p5xTX4TT0q3VoWDXVJHzeMjIn4YspeRks3wrnqlneQFMGzLngTwiOx+Ek0uZkwAtQJyfmT+UZGQ14ooXyNkavCienIS1nRyR2yL6ViexeE0ypmKSlxkmteZIyjIyBeKIc3osJ8Np+QXhAajvUdAP6RDK8KJqitS5u8fhzUP/ACJYntHsZAvFFDc5Fey+Esze83CS+7hUoPw0p7xGnwjnebiSQhIYgKOM4gXagTSMjIPiiHJjbbLhtU1CkNKSFAh8Sia6igb3gEPBtgnDOqMwUuCexBA07RkZAvFFDc5MgmeDk1WNRnS8RO6Ak4e9X9Ipq8D5ikfvZYXoGJDdWz7RkZFfGiOTI7P4DzG358tJxVYKVutQ/dryiT/oasKpOSU8gQeVCYyMg4IaY53LsfMkWaXJxJJQCCpjUEktyzbtCpafBNUxSl+cEqUolsLipfiDlGRkL44phybNLV4GqwjBPGLXEmnsf08bT/BBWBOCeMbDE6aE64dR7xkZFcETZpO8F5wAwTkE6hSSByZiYgPglPZ/Ol4uGFTer/SMjIXBD5DHdfhqqWAkqQEsMRGIqLMGrkCz/SKd6eDfmLxInhJJqCgEeoIMZGRK8cUNzbRWtHgqoN5c8GlcSfk3yiezeCiWOOeS4phSAx41JccucZGQ+EQ5M3svg+uUvFKtRTusTgBNcxmzZULwXs/h6tCkzPPBmJLg+WEg6EFi59YyMiX44voanJBmbcExaazEpU2iXT7l4WleDklZWubOmKWskkpCUjESSSBX3jIyGvHFdA5yZ5YvCbyJgVKnkgfxpr7NDvYbuwVKioswowA5Dnz4R7GQ144p2Lk6ouxkZGRoS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it-IT">
              <a:latin typeface="Constantia" pitchFamily="18" charset="0"/>
            </a:endParaRPr>
          </a:p>
        </p:txBody>
      </p:sp>
      <p:sp>
        <p:nvSpPr>
          <p:cNvPr id="15363" name="AutoShape 6" descr="data:image/jpeg;base64,/9j/4AAQSkZJRgABAQAAAQABAAD/2wCEAAkGBhQSERQUExQWFRQWGB0aFxcXGBcYGRoXHhwYFxgcGh0aHCYfGBwjHhgWHy8gIycpLCwsGB8xNTAqNSYrLCkBCQoKDgwOGg8PGiwfHCQsLCwsLCksKSkpKSksLCwpLCwsKSwsKSkpKSkpKSwpLCksLCksKSwsLCwsLCwsLCwsKf/AABEIALgBEgMBIgACEQEDEQH/xAAbAAACAgMBAAAAAAAAAAAAAAAFBgMEAAIHAf/EAEQQAAECAwUGBAMFBQcDBQAAAAECEQADIQQFEjFBBiJRYXGBBxORoTKxwSNCYtHwFDNScuEVJJKissLxFyWCNENTY9L/xAAZAQADAQEBAAAAAAAAAAAAAAAAAQIDBAX/xAAkEQACAgICAgMBAAMAAAAAAAAAAQIRITESQQNREyIyYUJxgf/aAAwDAQACEQMRAD8A7Det5GUBhTiUctAMqk94qzLXOI+JCDySVf6jEd8E+aeHlhv8Rdvb2jeaY5ZSbk8m0YqkDbTtsZWLHLBwkglKiKuRkR9YDSPFCZiOKQjCzjCogjuRWvIRUvr45gP8Z+cLlmlArVwaMH5prs1XjiNI8T5wXvSpZRwGIEDq7FulY3PiXPb9zLcszFXHXjC2LGkmop1iSfZRhLUDdf0IXyyfYOEUM3/UmaMTyEO27vHPUqplyEUbR4lWktgTKTh+IEFQV7gpELLO2lIhnIIi/kl7I4oa7R4p2hwUypQAFQSoudSCCGHYxKrxVmKlkCSlC3YHEVADowcwk2hIocoNWK75MyW4SrqHB6l6E6xXyP2LigkrxNteLKS3DAr/APUer8SrViceUxI3cBPUPieFa2WMyllKuxbMceXSPELELm/YcUOJ8S7TiH2crDqner3enpFqb4kTce5LQEcFEk+oZvSkJ6JRIpHqUE9oXyS9j4Ic1+JS9JKANQVK+bfSPZXiQoE45aVDQJJT83eEsyy0RzVBIrB8kvY1BDydvpysRSmWkDIHEojrUPEifEU4A6Bj1FQNKgvTWkIKZ7sRR4wzIXyS9hwiOE7xNnBVJUso5lQPtFdfivORM35KFSz90EhQ6GoPpCROtisNMKdQVZ5tQd4Fzrap3W2bOMgefCDnO9lcY+jpdn8Xpjqx2dBT93CtQIHNwQezRdtPiiSxlSgA1QtTl+WHQe/KOTqXEybWQIbnP2LjH0dJl+Kk3JUmWToQVD2Lv6xdsPiLMLY5aKj7pUmvd6RyyTOMHbLatwcuMTLyzXY1CL6OgyvEMJVhmoHVBy4CuZiwnbcs5lhtGX6PuxzrzTUkAtrnFz9rYB8+FezQLyzrYnCN6HqVtwPvy+mEvXgXZo8Vtoqh8oNwxEq7UhSkuoZNwiaeCkDRnPoH+kHzT9hwiON37WiYATLKQQ/xPXhl7xOjaHUoZPWvJ4WLiS0lH8o+UXJqt006RfyzrZPCIxovUqqEep/pEv8AaFPgL8HHzgdZcotIjWM5PslxRZTbj/AexH1aJJdsSThqDwIb/mKyDFS8JaviSQCkO/SsU5tZJ4phuMjwGMjS0QAr5QTNB0Est3VX5D1jxa6frjEl8oAWDVygg8ABUH1Ld+URYY5J4mzoj+UKN8I+1m/zGB4s4FAA/H0gpfQHnr7e6RFawy8UzlhPzjnrJreBdvG3rSvykJCi1QRmDWvBLaxfk3MpaRMmTBLBFGUEJBDfxM5z0brEe0KhIXjRJ8yaoEVfCAmoKmzZ/hBD9oUpsmdPJmTsS1OAHoAC5ZIySAxoBGqSM2xlE5JWUpWmYU/EUMQHJbIkZczEk8AUOvrCxd0paZxzSkABQ5l2H1gypONLZvn8oTQJkdrvWTKO8oLIrgTVXEZUTpmRFS17U2kDzEWeXKlk03TnzIIcltY3sGyOGalUtSSKEpmZAO2biG6ZdBWmb5s6VMs9cKAkAgBwBiTqCM69ovCJyxGu3a5aprTZUub5i3WCnCpRJZwoFwqtD6vDDaLLLM0+SVeX93EK5B36GB13bPy0KExIfNiS5FSOgNDB+wXdvHmXHQhIL9wT3hSa6HFPskkyN3XnB03xZbOhPnTUoJFE/eb+UOfaAO1lvFksrgOtZwIGgLOVHoKtxaF7Yq7TNxTZiErxP9pMdW+xZqsaioPGmUJKlbBvoL3jtNZJsxIlrIUoscSFJBOhJIAiheFmXiLhk6afp4nvvZBxJUVJUVKDFACQQz6ceXaGW/bACkli7/0gdbQ0JAmKFI2mTyUkAOeXKrNq7RbtdibLhFCejCWcHoXGhbkcnELYxpuaw2BVnkmelAWsAhM2YcRJL0SDkekLW2qrKoA2YSiMQBMs5DKo6nOGGx22SJKF+QkzUUQDic4WYFQSS+FmJELF52pBRLT5aUFXx0I+FzmQHFBXKKWyWDU1idIYGNrNKSQqYd6WiqsJDl6BI5qJA/4jSTJKiA1fX/mBoEzXzQNWHOkFLtnJmbiVpKqsOPFnZ4qSNlptomTJaSgKRQJXkThClZa7w45GNLx2InyQSvAAMlA58+XWCl2O30MtullEv5k0ES2eyYsLEEtmWAbnwgRYbxVPsaFEkqQSlRapIFD1wkPzhZTes6dMUBNVLQNElmGnBz14wlBsHJHUZFuSCylJIH3gf6ViGftDInY0SpiVqSlRUA+WE5HI1bKOd2iyFk45syYFBw7sxLVdWdDFjZC7VC0rVUJlpWH4kpUAPR+lIFHFtg5ZOr3OR5CP5R8o3m21KWCiGUWDsBxzPSES99q5qRKstkfzVJTiVmQSKJS9AWYk6ZRVt2wtswGbOwzFa45pUvtmkdKw+OLFZ2CzLpy0i1LMcX2I2mXZp6ZalESSrCqWp2S+ahqGoae8doliNYksmihetoCWBdiFewevZ4IAQJv6a2BAICpjpD6AsCebOKQ56COxjQaBsmjIxIYNGRuYgm838yvwhFOrl/8AbEKo2vF/MUdMAb1L+8aKjkn+mdEfyhXvwfbK6A/T6RDdXx9om2mDTgfwD2Koil2iWiWpQmIK0h1HGkpTTExZ2DVJ4O2UY1ksmvUJEslVBnp39nhVve1qlzEqYeWAaAqw5EBRFRiDkZjOPLDe8+1ImqUXw4RgAGEJ3iTk5OhPAZZwtXpZ1pmiWcVRRNS2eECraZxSWSW8FhU/cBdyo4i/E5egAglYJ4YuHo35QsieUlSFDLLllT+sGbHaUpSFEiv9Pzi3ESYZSl8/hYhVfunOIJ+0UtUpMiy4l0zIKR2BJwjpAuapa3TiISXDCj9eIeGjZy4bPLSqcZqQzPUBnSC3N+EJILA92rVZ14JqQELqZlXC6AvxGXvDlZLAxSdM3GsKe0tvRNWBLfA9H1ZiVRTsN6qQfs5pAB+6rd+bQqsLOh2u65c9OCahK0nRQf01B5iFq3ybPYSbOoqEicMTMJhlsdQQd06HOh6xWsG2s34FYMT7qyKkHINk/XjES7GZ85WNSsatc35EONHyZooCyNrJJnScJWqTL+KYpNSSCkMnRIJH0hutUnFTSEdGzikiikAGpZJKuoBW3c+kaSr1myyJPnTGG6kO9EsKHM8G6NCEFrfLSkqJ3mO6KnGr7iWBDh2fRgeMLk2ThAHxE6jUnM86/SLBvXFOzfymD1wmZ99qksDgArpzie0T2qgjzPuHDRJ/ibiNBxbgYlqilkxV3zrOCpASolLLlrfCrUChG8GZ+TQszpS56nm4UJAZvhSlOufaG+4LPMUlahNWohW8mYRMBoC7KqCS/wAKh0jSZd8uYozZuFCUVloJAFDnVsSiauaAN3qLoTRWsF1SVlQwBEqWkYgkYMU7ATXJ8FTXVTHKKd0WtKCFJUFUBoCCH/mArA+0zJspSpbzUoW6gFsSUqBSouN3ecuU504QNn2ljQth/pFcbJuhpNpmSrQubKCVqWx3iQAQAlTAZmifWNr7ve0TXC/KSgJSWYnNIUWLitWygELwW0haClZxTHSKYcCSTjGblPCjc8qtrvmYoElYViYAOVEDQB/hAybpwhcWHJDPctgMuyV++pSwPwkADLpEdmu5FnUmcEgpmDeSpiMTnIHiz9YE3JNmSZQWQTKmKO7q9Q6erGmrQVtM3zk+URhSlIJ4uSv0ZvYxMrspVRDaL1mha8SUgMyRuOgYioAsaq3mgtd9gEqUlTuZqVzOjoOEeh94S7dKnGaErWVB2BWoAcqktB+7L/XgSiYHCEKSkgVYgpALZgDXOKawJPIEsFuItxmMXxKYDOmg7COhTL8tNpkjClMrfZQJG8ht04lijkEZaaQOsmzEiepE+TPEqeliUlsKlANUFiknUj0iCbPnzV7ywjD+8SpQAChopKmAA0Z3hSd6HFG9s2VUufLFMamSopyc/epwHDrpHS9nLQtVnlGaCJjYVg1OJJKCT1KX7xy2zbSqkTwmzFKwkMskAhWpAbJzwZhHVLjvNM+WlQUCpt5IIdKtQQCWIioAwsBA2+bv8wy8t1VSaMFbprpp6QSTAu+ppxS5YLeYpjR6OH05xrPRCGECMj1oyNzEA3ir7Vb5YEsf8T+/zjGpGXr+8Uf/AKw/V1Ee0eado5JfpnQtIRfEadhbipAAb+YmOaLU5qzvSg+usPfihanmS0DMIc8Kkt8jHOVKBJBcjgImK2OTGDZ69/InpKiyFbq+AByPY+zxPtDbgi04gtP2ahhzLgBmHqawsTZqmL5c9O/5xGqZiJUXJPt+XCHxzZPLonnWnEpSyWJLkxqi11Gbe/CIFLGrlvT+sQy5mI8njSiGxuu67503EpKVNqXIQ+jFRZ+kWplpSFBC0tMDJdCULxEFmxn90Q9VAK3RRjSKV1bRWpZw2dJZIyQhSmTlkl6cta9Y8FwWhSPNMtaU1ZUwJQ5rknFiZ9SIyrOS7wWLVPTvLWQE5MHZn9S5GWZ94ETLacdQADkmjJSz9Hcl9O0eWW1rW7AFac8Wg5DqK8aRUtIUFhazqwdLD9BotITYSM5lYuHxfe6udTDZZ1thUKsx65fMQkywFOQcLUzJB6D7p7wybLzfMSpCt5LAAOxD6U0/MxMkOLHSfJq41Ob/AKb6NCzfVp8srVhSRjPlNQmYpASopUKjCMLCrKUk8SDV0WBaQUkkpTkSfhH8JfPlrAbbW7FKlIVLxHCCgMFFKcTkqYJKlFTqBNWpyaY7HLQEsNkIspmPwV/imJQPUS3j2wWp86j8oJXpIKLBMow+zw80JwsWz40hXuyfVQOT/nF1aJumOtw25KTNSVMVFOEUrm7amnCA1o2yXJmJRLQlitipVaYqgBJ0rVyHBYcR3nlDqxgHIB6k5uBozA6EEiBq7uVOGNDMKBILENSj0J5O/WCMVeQcvRcv+/VzZ5WpWIZI0SEjID2gN574z26/qpi4m1KwBK0tgd3Sx7+se3XZkvjVUPug5PqebdIvSI2zLpWlEw4vhIxKoCWFVM+dMXrDNfGxUqTMQsTAqXMTiABYmgY80njFRdrCmCgltHBp3Acdo0t8koCEInCfLQlkrTiwoS+LAHAyx19NIltsoIS1ArQlABSkKA1w0+IajgeUeWaa5UP4ks+oIOJJHEguW1its9PwrTMBfC9M3Bofn7RotTnE26ThPBx+dPeIaLTK6rASpTkqVljJWoJT95TrACeAFamMn2NaU4SVIUDvAhiUABQL8CCC/wCcW75vBaEhSl7pH2crFiI0xzCwBLO2lSa5xXFqxy1GapBUlCPLJDKUUlIVLy3gUqxAHLBpUQ1YsFy55BtCsAUAEpxK4hNA/qYhvS4DMtC2KgkKZS1O4HGtVZhPpDFcqpaUFSlDEVAqwPiAABAU2YZqc+sVNp5wCJhlT0rCS6kEAEYg7pL755GocnSk3kqsC5Z501M1aZBHlJJSAwqBlVnxavxJhlu1ZkhLnfV8R5kY1fl3gBYLwRIRh8uYuYRidgASa/qhizYpk6csqoGdIYbqXbETxIDDvBJWEcHS9l9oipflqViCqCrsc26aZwZvSxlcyWasgglT5byT8nhC2eTgmSlAkgLTvE57wBYcI6Xa7OlYSlYoVB6kctOrd4cPsqCWGF4yPGjI7jmAV5IaYs8UD2xA/Me0aS1OkdB8olvRbrUOCPV3/KIbL8Keg+Qjjl+2dC/KOO7d3kmdaphRVKWS/EpDFuTvCkJpBLAknQQSvV0qUCT8R5PUgknmaxUkWDFvEukVUEkuA5FWFMs31hrRL2V1OrMHnV488xqN+s4sqSgfcI6k/I/WIZk5FAxPPI/r8oYivPnJPERADwjeYhOmJ+ZH5RElOnsI0RD2N+wF+Ks4mkIUuqThTmc8zoB9YaL8vu0TkoSmzgBacRdRxAOUsaZ0zhEuG2/s8xC0vUMsceY/WkGZ17zE4pvmoKVJZMvEVkAl2QHdJdySeMYSWTWLpC8u7VGZMAClVJ3QTR+Wj0jxUgNUluHDmHgrc93AnzlYnBoARUkcCQ4cijtxo4NidsnPmzkokSleWo/EsjCga4iklhw1PDSLsmgVN8xX7tLj8IoDrVgDEdnvCZKJwggkM4FXegHOpDc4ar/u79ily0qwF3CSg4smcnEkcXpwhUscwqnDCUhTviNQhgSVjQMBiypAsiY+naZNmlS0TzjngD7JBomjDGSfi4kueFIB2/a60TFUX5QBG7Lzbmo8n4QLuW6xOKsRdVS5OZzck/WClqKESpjhAUwolYmFgA5LUzBpE0kystEM+8SbtnYqqVNzJJO8QRUlzSkA7BPq7Zj6j84ydazOUmUmiHAzLKIOauLVakWrTZcFdKgdQz/MRelROyK8p4w8/hHV94/TlWIDMTLCRLJStt4jXPPQjtGp35ldKDg/zyiwmUATQO7aPQB+1fnDEUZF6NOSqckzEYhjSCzpFCAdKQybLSza56ZWJQQE/GwUsSxRCRkHbU8NYXbdZwIPbCWPF532q5JCQQtJKWSMTkkZhz7QSqrBbGe/Ng0ywVC1r5BaEfMN8o57aLYqWtSH5HgecOl7Wta0TJgtBXJKilIUygw4UzNC/WOf2tAxPxr20hQyOeAtckmYSnBiUp6BIJd+QgpMtU2WopnJWlAAKgpBSpgXo4bVhyLQx+HV/wAqRZ0Sz+8mzCzIJcvhFQGAo1TxjXa68v2yXMQlC0lIJKlJAFNM9fyiW8lJYF6+r3GBhUk7oUhJCE/hJGJPADeDamIl2YrSGNSlJ4YSz58/rCxNSQdW5w1JtJxIJA8sJQFOARUAa0pm5huNaEnewYJUwLCQuvFKgQ3Y8YsSpJlTcaiClVD7UIixeE+WFAy2I0KQpnFcyydNBFYssAmqX/XQQgDUqfJmZYkvlirTp8tW4xPZkzJaQAgLSoud9gS+uvDSF8WoAAABgTX79WoeQ0gjY7xPE8usZuJakNVkvBwAU4C4YO4cGoydKg2Rjp9pLpLV1DZ5uGji9nt5C1K0KXVSjjL6+0djlTD5css5PlvpmUv9TD8aqxyDTxkexkdxzAG8X81X8Pljhm6358PQxHZQyU9B8hG9tmfbLBeqBhdmYPibXNVe0RyFbqW4CvaOOT+zOlflHC74STNWfxEks5qTyp0ED/2YbrF93eam8Sc+IZoM39LadODFgtXTMwGQd3uYESxpuxN3fs6ROEvzt5yVrQRUs9RoBCmtaEfClKnqQd5tXzpGImkEGPbNYlTRMIKXSg0J3lOCGSNefTmBAlXYnk8kWkKdpCDlRLvXgl3VkY3/ALImzJqQZZlYlHeKSlAToCGzoczV4KbFTTLRMUDQqANH0BB91Q32m8UizmauZu8E66BP4lHh6xLm06RSgmrYnyboEtQS+Lis1CnGnAMXb1gPMsCvMwAVduw1ryEe2u9JhnY1JwhXwpdwBkK6njF0W1J+Kaw/gKVFZ5AsUkc/URatbIdMLy8KZaUpIICkpCiQKuCtT6B27DnDENpkJS1nZcsDSjlsS1GmgYNxVyhQtNoyADBOmZGrHm5fM8yTFG7LjnTHVLJSkHN2cgvQdWhKKex8q0Q7U3kqbaCsElKaB+TPTSsULKFbxTupUCl9SngPQcov266VS1ISrKrl36xHOU1B0H67RrhKkZ/7JLtmFJLcHbjxHyia8byxJIw4dPiUrtvZDpA2XMUFBQ0YMdRFm8p0tSJeB/MOLzEkUTVgx+8+cTWR9GlimYFBQAcRbvC040p3iWJJcfC4SGfUbvD1gcgtGvmO/CKaEmX7vUAgE1IBAyo9SB3i1ddkR5eOYl8RJFSKZE0z19IHIFG1MFrXNCUhIFAKdqdxm8SxoxVml4wEoArzPzMEFIQlBmF3UooLcEgFhl/GD6QD/blHB5YdRzDfKGm7DJlypibV5c5SyFJlPSWoBnVMB1DAhII3ddJa9lIULXbgRgQThqS/5OWgWkBRqG5iD99lKlqWlKQFFkhICQ2jJGQy6xRu+5VTVFKHoAVGgZ3b5RomqIew/sftD5IMnCFkHEigJxUxM5GbDUaxfvG9JpkMtJRwSQA5JOQzYPrC+jZidLUFAYhUH4daZvTi8EEXKtgrNPEl+3F4zaV2WrqhUnWdSM9XYwWvO1MEo0CU/wCkGDM3Z2dPSkfChOQ3SSolifizy7CF6+0DzSOASPQARafJk00WrJNC5ACSypZIUMzhUQpKgNQ5I/5iv+1eW1M6jXqPWN7EEJloONOIKUSkCpHwsqjq/CPxHJnje2FCUkNUl0q3hkWU1ODZ/wBYXY+jSfMCjRIfjl8oiSVJ6RqgcD7xu50goAzYJ6lFCP8A5PkS3vHdp8klCUBhVA/zJf2EcF2eBFps+RaYgANm6x+cd6tEsqwpBZ1orkzKCvfC3eJotByMjIyOowAlqI81TirAJPJnPSr+gjSzfu08wPyjeaXmrfRgOmEH6mNLJ+7T2+cc3+TN+kczt2xs20Wq0FwiWFviId8QC90UeihU0fvCVed3qkTFylVKT6jSOw3subNny7PKneUnyTMmFKQZnxBIAJcJBB0D0MIO3Ozpkqx+YqaKA4iCtDvhc6pLFuBiQehOQqo0rmcohl25aC8tRSSMJbUGv09ojtDj5xDKVWNEjOwpdNtUgKT8MtRTjUz4WetNWKqa0i3/AGobVOloYpkpITLRSjlsS+KlHM86UgFM+Hk5gpcU8MQBvaVYvmCC0TJUrKTt0MNq2dWtAVNwgBYCW6gZ6Di/CF6yWsBShUlJL4SxLOMSdNKiGC8LbMFnwLViKjQO61KNSSXPHKnSAF13JMJBwsl6EkCuT0qG6RMHjJU94NE2rEQjFhYkuUlyS2LE1VMBBpSkolJcWlUsZFCBJQrmFrJIHPD6RcSqXZhjCnnEMVpADcQl9eJ9tIqTLeibPlzMJVvp/eTFTVGooxZL/hAMF2KqBF8LVLnCUUBGHTGVmrtiUaEtSjCKU6J79nAWtWIlWEsTxNfzjW1FJG6fXMfWNEQzxIo51iMCpiKRMNSTTKrt6xalyU6qHrBoRBMFDENnS4izPPDtFu1zQlQluVCUkISnPezWR1USYdhRDZFOpIPEexc+wi1eCzV6g6cOY4RSQSJu8kgtQdePaLi/MUN2W5PBKlfMJEJ7H0Hrmu6WuQjy3SVABWEMSWzVMWSAlwcgOhitfVhlSQU1mroHQ+FLkMyzTrm8Vrh2YnrwrmpaShacaVLahLkYUu/PKM2vsy5e7jmqSS4SszGBDgEYwHYEgdYis7K6PbXdktPlqC8MtnJxS5xxFsKSJbEAnEx4ZwDu291yVKINVs9Wyf2rBGVtBilBC1TCyQAFTHQGw5Jw8RoRwgLPQQveBSTvBw1DUEcmMaJdMh+0HxtfNZiAeuE/7HiD+3JrlYIDmtauG0GjMHZqcYEgRuCG1d+TNRub5wcUFsNo2unpILmn4jnxYuPQDKBV5TcUwq4sfVorLiSd9B8hAkkwslu9YStKiHAUCRxb9CCN5SmQBvFSF7xVrjBPpuwKs4pFpUwkTQdUpV6EH5KMD2NEKUPEnEjSNZdYnWGTCbBBfYyXjt1mGY8wH/C6vpHd8AJQOKx7b3+2OLeGcn/uEo8EqP8AlI+sdqUplIIzCwOyt0/P2hFLQYjI8jI3syAs0/ar/wDED0f6xHZj9mOo/wBUS2qk464gD0an/HeK1mP2NMn/AN8c7/T/AOm/SE+ffXk2yeAwWtCQhRqyQASANa/KEbaG9gtU8qWFqWmWAfxJJKwMNAWPoDBba5AXbyngAO7Qp3hdqZalN76RCGwNaGjWQM+n9ImkSAuahA+8oA9NfaLOz13+ZNCTRI3lH8Ir70HeNrpGS2b2e45swJZJAJYEhvQZnsIa7iuWXIE2WZH7VNVhGeES1DEd6YKIz+EEmlYYNkrTLmTZiV1KQ4LkADi4I/4B4xbt98lSvLsyKks7YQObAFu9a1aj4OTaNVFIA2HZaRKVjmqKppB+xl4iAD90rJJZsyogfWVd1G2pxIlGzpDsvGEoKQKMnCXA47oaDFnux0kKIVXfYk1GYUpRrzHtFO/7+CZbJOM5DANxIBwuATvEGjlgDo4iU7KqhWvXZ20oS/2c1KaKKUEYSzMHqoZ73EwzLsUu77KFrCTPUmqmAL8A2QHKNNiL2VaFuEYbPLO9XEcTUKn6OwB6wH2/vE2meqXKUVpRmQlTDszxWXhk6E1MhVpnLKWdlLrwSHPcx0G9dnkz7ClcpKVzAh2TUmmQ1eEu45ZlWlIOoVlqMJ/TQ47FXzLQtVnmMCFHCWZxpFTb6Jil2c+kXcCN5RBfJsuvON03an+I/r9COp7bbFftCPPs4+1T8aQKzE8RxUPcU0EcwVZFDEBU5EGjcaHKLUrJcaNZFnCTjxE4agfL3aD/AId3SZ1rUosUITiUdMRIwjuyj2gPOu8pSEKLLVVSWOJIFEg0zNT3Dx0C5JKLtsRf95MHmLchwaBKeVPd4UpYHGORV28UEWoYWcZ4RxivZLyJAGQ+mg/XHnSGSf2qetag6ecXrx2dlhBUCzZsC3tnBhYYf1EFt2hmpC5SS0kkOzV3Q7H8oB2vCqoBz4kmJZVhS7qVug5guOnEGN1WRyyXL6Dh3yi1SJdsrWezJKQfiPB2CcxVnJ04Rat1q3AktlTIs2gOYER/2TMSpIBw4iA5NA5ArTR463dnhHZZY+1VMnTNVFWEP+FI+pMAJHF0r5xKpVBvA504ZD3YekdK22kou/ykJQmaiYFUWAGw4eAr8XLKEO23glbtKlI/lSfqYE2+hNUDVqMW7YN7sn/SIhE0AUaPLVNcg/hHsG+kMRvJWMNYtTDvBtUJHqgDKKKE0gjPtCkLWEMFA4cVcSQAEsmrDLNn5iJZRXs6DrSJ5gAFHjWVQfrOMmqpC7H0Nvhj/wCul/yH5R2aazocsMafZQI9wB3jjnh0P+4I6H5R2eah8IoXUmhyoQr6H2hIoKtGR5GR1mIHtQecrRkpAyq+IxQsMx5JozKV7LOXKLVoWTPW4ICQkJqQCGxP6uO0UbvV9iov95X+oxxS/TOhaOVbXTP73aqsx05MISp9pUXdRPcwx3qfMXPUCDiKj6qhXUgvFQJkF9k5P96QtQcJOEngVpUhB/xfOCOyFnI85Zw4WSkPWrOW7ERSuoYLHaJtXKkIB4FJCwrsopi0m1iRJEsYUqqVreoJzCQEkDQcS2kTJ3dBFVRIm88FoUMWF2BOoAL7vN24tBVd9KAV5TgBJZ6E5kZHEz6FXpCtZrzBmgYKMHIqSWbEcR1q4DewizMtoS/TKoMJxKTL8q/7RNSsTJu6QEhIASmpck6mgbPWBN7WwhJCaBVGAbdBCh0yBisbYQAkdT+XpDT4fXTJnzTOtCktLUAiWotjXm5fNI4anpWqrJN3gbNjkIs1hQwDsVTDSqnAV6AjsIWNpr3QmctSSkKVRTD7ySUV6gJLxc8QbvK55NnU2480AkJfIUBYlQzpoIQ7XZigDHj1w0Yc4lRt5ZTdIui8zMmpLOUu3KjRNOlJb66vxeItn7FQrIzyfhG9uWQ7VhurpC6th/ZXxAVZlCVP35RLCZ95HXiIdLxVIWVKXKlKwALKyB8X3cRG8BlvEERw60z3NUsYZdm7xtEuWrEXlpwlCJhIYqDuhQ3kOkjKhetIco9oUZZoP2u3IRNmBAQC/wBoQQtTsP304UzyRLcni5MAbwvdU4YCd0Gr5qVXPkOEALRec1bJxUFAAwA9KPnXOCNisZCUwcayw5Xgt3PICZvwuDXPLtrDPPljCzU4Qsy5nlTEqILq3RUj9d4LWy/Q2kRJNsqNIXb0lfaVSACQ5S9R3Z+sMlgsKcIIBbp+nhTtc3FOQU0BOYoeedHbVoeDeKEIZWgAz5cYqV0iY7Blru3zpiZSfiX/AJU6k9B9I6RZZKky0J82YrAAHKqluLfF1Mc92ftwVa1LcAYM3Zg4Kj0oIZ0X3KtTolr3MlMSkr0wpdiU6kjkNYkpFfaKXLt60o8szfKf7UrWmWl2xJGH94qg5DjGo8NbGatNZsvMLfJ/eDKcMpH3UISANEgDLoI2mXrLfCmYgkByAoEtxocoOTDihbtnhzZG3fMSf5yfmISbxuoS3lvkSZajTqk8j8+sdEtN9jf/AApJ9BHN79tmLCHqweKg22TJJIrXbLClpxUSk4lckpqfy7xHJmFS1HUlz3rEf7QQkgGhz5tk5zMe2GZvV4Ro0Qi4tIiIGoHOJJ64hs4eYOv9YSGO/h6P78joY7K2JSEuXxA9hU/l3jj/AIcI/vif5THXyl5kpixxv2wqeJiW9BeMjIyOwwErbS9lSZqEoVvTEVAzABIBfQFyO0VrmnFNhU5cjFXm8a7cz8NpS7H7OnLeU79WHpFOwzgbDMetd5uBIf2jz5y+7OqK+qOW2lYwLrXd+pPygNOOvaC1umfaLGQKqDkKD5wNnSqMcuMaRM5D3NudNnsflhTgMpSiM1Egk/kOQiY3amdLwuzigBYpcEh2DAmlCTG20doH7ISk7qgnCeVG9hFXZqTPnzUyUJ8uShIUuYUqKi7FVXAKlEkDMBuUc0bZs6WADc11pQpeOYlJBYpZzTjBC8JKUoAQAta6JyAbU8kh8y54QS272VTKadLMzCaKAwviyByD/rsu2e7ppTjGZTQEgUGfAcOucbf0j+A+fYCFlBLkfAsNvpGTjMFqxcuq9FSJMxDA/Ex6pUH9hFmTdC1hONYTjUwQkBSyersnI1fQwatexllw4Urm4hmvEkgdmAIhua0xKL6BNqvnEuYUKG8qhZGEAAJGFzUsNTAi1yZq1BPmLJXlifLJ+DdIktcgyzgxYwMikAAjvWJLpzWvgGHeDWUCy6YQkjAMOeFLdWgNeU4jWCE5VBWA94rpBFZHJ4B6puI1/VIJ26YZUpEsUIDqOuJTKP8AtHaKd0WfHOQKM9XYBu9Iy9ppM1QJdiRyd6xtt0Y9FaWHFM4M2GeoAAmBFnGfRxR8vlBazpoDCmESS2WhSk5sdDzgQbQcjBdaYD21DK6wQHI9k2ohVC2mT8OMS2i2KbN4pSlZx6QSQBUnLrF1kiwhd9ow4fMB8qYpIOmJKVpK/aOqXzeSDJMpUuWUJYJoHA0I4aQgXnYEJkSxn5Yrh3i5Dk05jODqZuJJWC+6Dh46loxm7yaxVAeWu0KnCz+dMElYLpJJGB6irww3hdlnRKwyJYQof+45dxzJ14QBttsImpmakFPqH+kaz7SWFcw5H0hO2CIpt5HAog/EC/pWFiZOKi5zi5Nn0WOZ9/0Yo4axtFUZt2TmY4yMb2ZLu8RIyrFuS4FAD1gYIlmB49lJIL/rhFYzlA1A6RLKW+XpE0OzoHhiQbUDwSXjrwSTMltopzyDEHvUDvHEfDpZFqQQWP6cHlHbUr3pZ1xCnUEH5v2iI7L6C7RkZGR2WYnNvEmckWiWHOLy6jRsSm75+0cvvZSkzCQojEGUxIduLZ6ekdR8ULGBNkTP4klJ4UOIexV6Ry29V/P5xwSX3Z039EeouGf5InoSFynKaKDgjOhq2oZ84GLWtamCC501eOmeHFpSqxzEEpdM0kpUQAApKW56HvC9tLdqUTNzA34C417iDlToXG0WNkboUUBdpJ8qWfs5ZNMTkuQKMKsPyg5e9/FCT5agFAggnRiDlqDkRwMLa70UmUn7xNSCctAByYBhAiZbVKNSXjPi5O2aWkghtRtmbRLCBiTXfBrlUPo2VRql4WDalHdch6EPSlcuGZixbZOoA7flpFZEtnDaR0KKowcnY0XWlJSVlSghCQknJRfNCeHM6xlvvBXlDJONW6B/CKP607RXu+QpSESw+AAFR5mqj9B0Eb3xL3wCGUAN3+BOSU9WqeZjGsmyeANaZ5JY9vSL1zrSJagSHJevRvzgZaRvx5KlErA4kD3jarRjdMvzEZkGBVtlmrw7T9i1ollWRAJLcoTpoUoNEwzocyKyWUiUuYwIxBFTqQTTjp6wNKoP2+YnyZUuW+66l81nMjsw7QEmoaNY+zORrLXWC1kVQCA4EWv2gszQ5AgxPlhIeA9sSFJcZiGC6dllzpYUASCHBhdtllKZq08FEehaIhV0VLRAZJAB0Pz4RrIUQrKL6aDOv69YglSqvGqMyQTDzHSCF120lGF6pp20iv5FIryXSt9NekS1gd0y/blkgdREVotFIKSLuM0MKk5DnAy3WQpOEmoz65RKrRbT2DACXjTDF9Mihjz9li7INbPZCpDtrm31iVUhSAGb0gjs3dnnTUSy7OSTSgFdebQ027Y8BSUoWVqcMkJBJ10V76NGMp06NVC0I5lK1THnknhHRry2XWEE+UolmYBznn7e8Ia1moZiDUMxHI8IUZ2Eo0MmwSWtKOsdtkJJXL5Ek8gxr0eOJbFH+8JMdtsizjltq4PRifmBBH9Df5C8ZHsZHac4K2guFFqlYFuOBGYPEQgTvCFbbsxBzcqBfkwyEZGRnLxxbsrm1gkujwztMoqAneWlVFYDmKs7p5xTX4TT0q3VoWDXVJHzeMjIn4YspeRks3wrnqlneQFMGzLngTwiOx+Ek0uZkwAtQJyfmT+UZGQ14ooXyNkavCienIS1nRyR2yL6ViexeE0ypmKSlxkmteZIyjIyBeKIc3osJ8Np+QXhAajvUdAP6RDK8KJqitS5u8fhzUP/ACJYntHsZAvFFDc5Fey+Esze83CS+7hUoPw0p7xGnwjnebiSQhIYgKOM4gXagTSMjIPiiHJjbbLhtU1CkNKSFAh8Sia6igb3gEPBtgnDOqMwUuCexBA07RkZAvFFDc5MgmeDk1WNRnS8RO6Ak4e9X9Ipq8D5ikfvZYXoGJDdWz7RkZFfGiOTI7P4DzG358tJxVYKVutQ/dryiT/oasKpOSU8gQeVCYyMg4IaY53LsfMkWaXJxJJQCCpjUEktyzbtCpafBNUxSl+cEqUolsLipfiDlGRkL44phybNLV4GqwjBPGLXEmnsf08bT/BBWBOCeMbDE6aE64dR7xkZFcETZpO8F5wAwTkE6hSSByZiYgPglPZ/Ol4uGFTer/SMjIXBD5DHdfhqqWAkqQEsMRGIqLMGrkCz/SKd6eDfmLxInhJJqCgEeoIMZGRK8cUNzbRWtHgqoN5c8GlcSfk3yiezeCiWOOeS4phSAx41JccucZGQ+EQ5M3svg+uUvFKtRTusTgBNcxmzZULwXs/h6tCkzPPBmJLg+WEg6EFi59YyMiX44voanJBmbcExaazEpU2iXT7l4WleDklZWubOmKWskkpCUjESSSBX3jIyGvHFdA5yZ5YvCbyJgVKnkgfxpr7NDvYbuwVKioswowA5Dnz4R7GQ144p2Lk6ouxkZGRoS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it-IT">
              <a:latin typeface="Constantia" pitchFamily="18" charset="0"/>
            </a:endParaRPr>
          </a:p>
        </p:txBody>
      </p:sp>
      <p:sp>
        <p:nvSpPr>
          <p:cNvPr id="15364" name="AutoShape 8" descr="data:image/jpeg;base64,/9j/4AAQSkZJRgABAQAAAQABAAD/2wCEAAkGBhQSERQUExQWFRQWGB0aFxcXGBcYGRoXHhwYFxgcGh0aHCYfGBwjHhgWHy8gIycpLCwsGB8xNTAqNSYrLCkBCQoKDgwOGg8PGiwfHCQsLCwsLCksKSkpKSksLCwpLCwsKSwsKSkpKSkpKSwpLCksLCksKSwsLCwsLCwsLCwsKf/AABEIALgBEgMBIgACEQEDEQH/xAAbAAACAgMBAAAAAAAAAAAAAAAFBgMEAAIHAf/EAEQQAAECAwUGBAMFBQcDBQAAAAECEQADIQQFEjFBBiJRYXGBBxORoTKxwSNCYtHwFDNScuEVJJKissLxFyWCNENTY9L/xAAZAQADAQEBAAAAAAAAAAAAAAAAAQIDBAX/xAAkEQACAgICAgMBAAMAAAAAAAAAAQIRITESQQNREyIyYUJxgf/aAAwDAQACEQMRAD8A7Det5GUBhTiUctAMqk94qzLXOI+JCDySVf6jEd8E+aeHlhv8Rdvb2jeaY5ZSbk8m0YqkDbTtsZWLHLBwkglKiKuRkR9YDSPFCZiOKQjCzjCogjuRWvIRUvr45gP8Z+cLlmlArVwaMH5prs1XjiNI8T5wXvSpZRwGIEDq7FulY3PiXPb9zLcszFXHXjC2LGkmop1iSfZRhLUDdf0IXyyfYOEUM3/UmaMTyEO27vHPUqplyEUbR4lWktgTKTh+IEFQV7gpELLO2lIhnIIi/kl7I4oa7R4p2hwUypQAFQSoudSCCGHYxKrxVmKlkCSlC3YHEVADowcwk2hIocoNWK75MyW4SrqHB6l6E6xXyP2LigkrxNteLKS3DAr/APUer8SrViceUxI3cBPUPieFa2WMyllKuxbMceXSPELELm/YcUOJ8S7TiH2crDqner3enpFqb4kTce5LQEcFEk+oZvSkJ6JRIpHqUE9oXyS9j4Ic1+JS9JKANQVK+bfSPZXiQoE45aVDQJJT83eEsyy0RzVBIrB8kvY1BDydvpysRSmWkDIHEojrUPEifEU4A6Bj1FQNKgvTWkIKZ7sRR4wzIXyS9hwiOE7xNnBVJUso5lQPtFdfivORM35KFSz90EhQ6GoPpCROtisNMKdQVZ5tQd4Fzrap3W2bOMgefCDnO9lcY+jpdn8Xpjqx2dBT93CtQIHNwQezRdtPiiSxlSgA1QtTl+WHQe/KOTqXEybWQIbnP2LjH0dJl+Kk3JUmWToQVD2Lv6xdsPiLMLY5aKj7pUmvd6RyyTOMHbLatwcuMTLyzXY1CL6OgyvEMJVhmoHVBy4CuZiwnbcs5lhtGX6PuxzrzTUkAtrnFz9rYB8+FezQLyzrYnCN6HqVtwPvy+mEvXgXZo8Vtoqh8oNwxEq7UhSkuoZNwiaeCkDRnPoH+kHzT9hwiON37WiYATLKQQ/xPXhl7xOjaHUoZPWvJ4WLiS0lH8o+UXJqt006RfyzrZPCIxovUqqEep/pEv8AaFPgL8HHzgdZcotIjWM5PslxRZTbj/AexH1aJJdsSThqDwIb/mKyDFS8JaviSQCkO/SsU5tZJ4phuMjwGMjS0QAr5QTNB0Est3VX5D1jxa6frjEl8oAWDVygg8ABUH1Ld+URYY5J4mzoj+UKN8I+1m/zGB4s4FAA/H0gpfQHnr7e6RFawy8UzlhPzjnrJreBdvG3rSvykJCi1QRmDWvBLaxfk3MpaRMmTBLBFGUEJBDfxM5z0brEe0KhIXjRJ8yaoEVfCAmoKmzZ/hBD9oUpsmdPJmTsS1OAHoAC5ZIySAxoBGqSM2xlE5JWUpWmYU/EUMQHJbIkZczEk8AUOvrCxd0paZxzSkABQ5l2H1gypONLZvn8oTQJkdrvWTKO8oLIrgTVXEZUTpmRFS17U2kDzEWeXKlk03TnzIIcltY3sGyOGalUtSSKEpmZAO2biG6ZdBWmb5s6VMs9cKAkAgBwBiTqCM69ovCJyxGu3a5aprTZUub5i3WCnCpRJZwoFwqtD6vDDaLLLM0+SVeX93EK5B36GB13bPy0KExIfNiS5FSOgNDB+wXdvHmXHQhIL9wT3hSa6HFPskkyN3XnB03xZbOhPnTUoJFE/eb+UOfaAO1lvFksrgOtZwIGgLOVHoKtxaF7Yq7TNxTZiErxP9pMdW+xZqsaioPGmUJKlbBvoL3jtNZJsxIlrIUoscSFJBOhJIAiheFmXiLhk6afp4nvvZBxJUVJUVKDFACQQz6ceXaGW/bACkli7/0gdbQ0JAmKFI2mTyUkAOeXKrNq7RbtdibLhFCejCWcHoXGhbkcnELYxpuaw2BVnkmelAWsAhM2YcRJL0SDkekLW2qrKoA2YSiMQBMs5DKo6nOGGx22SJKF+QkzUUQDic4WYFQSS+FmJELF52pBRLT5aUFXx0I+FzmQHFBXKKWyWDU1idIYGNrNKSQqYd6WiqsJDl6BI5qJA/4jSTJKiA1fX/mBoEzXzQNWHOkFLtnJmbiVpKqsOPFnZ4qSNlptomTJaSgKRQJXkThClZa7w45GNLx2InyQSvAAMlA58+XWCl2O30MtullEv5k0ES2eyYsLEEtmWAbnwgRYbxVPsaFEkqQSlRapIFD1wkPzhZTes6dMUBNVLQNElmGnBz14wlBsHJHUZFuSCylJIH3gf6ViGftDInY0SpiVqSlRUA+WE5HI1bKOd2iyFk45syYFBw7sxLVdWdDFjZC7VC0rVUJlpWH4kpUAPR+lIFHFtg5ZOr3OR5CP5R8o3m21KWCiGUWDsBxzPSES99q5qRKstkfzVJTiVmQSKJS9AWYk6ZRVt2wtswGbOwzFa45pUvtmkdKw+OLFZ2CzLpy0i1LMcX2I2mXZp6ZalESSrCqWp2S+ahqGoae8doliNYksmihetoCWBdiFewevZ4IAQJv6a2BAICpjpD6AsCebOKQ56COxjQaBsmjIxIYNGRuYgm838yvwhFOrl/8AbEKo2vF/MUdMAb1L+8aKjkn+mdEfyhXvwfbK6A/T6RDdXx9om2mDTgfwD2Koil2iWiWpQmIK0h1HGkpTTExZ2DVJ4O2UY1ksmvUJEslVBnp39nhVve1qlzEqYeWAaAqw5EBRFRiDkZjOPLDe8+1ImqUXw4RgAGEJ3iTk5OhPAZZwtXpZ1pmiWcVRRNS2eECraZxSWSW8FhU/cBdyo4i/E5egAglYJ4YuHo35QsieUlSFDLLllT+sGbHaUpSFEiv9Pzi3ESYZSl8/hYhVfunOIJ+0UtUpMiy4l0zIKR2BJwjpAuapa3TiISXDCj9eIeGjZy4bPLSqcZqQzPUBnSC3N+EJILA92rVZ14JqQELqZlXC6AvxGXvDlZLAxSdM3GsKe0tvRNWBLfA9H1ZiVRTsN6qQfs5pAB+6rd+bQqsLOh2u65c9OCahK0nRQf01B5iFq3ybPYSbOoqEicMTMJhlsdQQd06HOh6xWsG2s34FYMT7qyKkHINk/XjES7GZ85WNSsatc35EONHyZooCyNrJJnScJWqTL+KYpNSSCkMnRIJH0hutUnFTSEdGzikiikAGpZJKuoBW3c+kaSr1myyJPnTGG6kO9EsKHM8G6NCEFrfLSkqJ3mO6KnGr7iWBDh2fRgeMLk2ThAHxE6jUnM86/SLBvXFOzfymD1wmZ99qksDgArpzie0T2qgjzPuHDRJ/ibiNBxbgYlqilkxV3zrOCpASolLLlrfCrUChG8GZ+TQszpS56nm4UJAZvhSlOufaG+4LPMUlahNWohW8mYRMBoC7KqCS/wAKh0jSZd8uYozZuFCUVloJAFDnVsSiauaAN3qLoTRWsF1SVlQwBEqWkYgkYMU7ATXJ8FTXVTHKKd0WtKCFJUFUBoCCH/mArA+0zJspSpbzUoW6gFsSUqBSouN3ecuU504QNn2ljQth/pFcbJuhpNpmSrQubKCVqWx3iQAQAlTAZmifWNr7ve0TXC/KSgJSWYnNIUWLitWygELwW0haClZxTHSKYcCSTjGblPCjc8qtrvmYoElYViYAOVEDQB/hAybpwhcWHJDPctgMuyV++pSwPwkADLpEdmu5FnUmcEgpmDeSpiMTnIHiz9YE3JNmSZQWQTKmKO7q9Q6erGmrQVtM3zk+URhSlIJ4uSv0ZvYxMrspVRDaL1mha8SUgMyRuOgYioAsaq3mgtd9gEqUlTuZqVzOjoOEeh94S7dKnGaErWVB2BWoAcqktB+7L/XgSiYHCEKSkgVYgpALZgDXOKawJPIEsFuItxmMXxKYDOmg7COhTL8tNpkjClMrfZQJG8ht04lijkEZaaQOsmzEiepE+TPEqeliUlsKlANUFiknUj0iCbPnzV7ywjD+8SpQAChopKmAA0Z3hSd6HFG9s2VUufLFMamSopyc/epwHDrpHS9nLQtVnlGaCJjYVg1OJJKCT1KX7xy2zbSqkTwmzFKwkMskAhWpAbJzwZhHVLjvNM+WlQUCpt5IIdKtQQCWIioAwsBA2+bv8wy8t1VSaMFbprpp6QSTAu+ppxS5YLeYpjR6OH05xrPRCGECMj1oyNzEA3ir7Vb5YEsf8T+/zjGpGXr+8Uf/AKw/V1Ee0eado5JfpnQtIRfEadhbipAAb+YmOaLU5qzvSg+usPfihanmS0DMIc8Kkt8jHOVKBJBcjgImK2OTGDZ69/InpKiyFbq+AByPY+zxPtDbgi04gtP2ahhzLgBmHqawsTZqmL5c9O/5xGqZiJUXJPt+XCHxzZPLonnWnEpSyWJLkxqi11Gbe/CIFLGrlvT+sQy5mI8njSiGxuu67503EpKVNqXIQ+jFRZ+kWplpSFBC0tMDJdCULxEFmxn90Q9VAK3RRjSKV1bRWpZw2dJZIyQhSmTlkl6cta9Y8FwWhSPNMtaU1ZUwJQ5rknFiZ9SIyrOS7wWLVPTvLWQE5MHZn9S5GWZ94ETLacdQADkmjJSz9Hcl9O0eWW1rW7AFac8Wg5DqK8aRUtIUFhazqwdLD9BotITYSM5lYuHxfe6udTDZZ1thUKsx65fMQkywFOQcLUzJB6D7p7wybLzfMSpCt5LAAOxD6U0/MxMkOLHSfJq41Ob/AKb6NCzfVp8srVhSRjPlNQmYpASopUKjCMLCrKUk8SDV0WBaQUkkpTkSfhH8JfPlrAbbW7FKlIVLxHCCgMFFKcTkqYJKlFTqBNWpyaY7HLQEsNkIspmPwV/imJQPUS3j2wWp86j8oJXpIKLBMow+zw80JwsWz40hXuyfVQOT/nF1aJumOtw25KTNSVMVFOEUrm7amnCA1o2yXJmJRLQlitipVaYqgBJ0rVyHBYcR3nlDqxgHIB6k5uBozA6EEiBq7uVOGNDMKBILENSj0J5O/WCMVeQcvRcv+/VzZ5WpWIZI0SEjID2gN574z26/qpi4m1KwBK0tgd3Sx7+se3XZkvjVUPug5PqebdIvSI2zLpWlEw4vhIxKoCWFVM+dMXrDNfGxUqTMQsTAqXMTiABYmgY80njFRdrCmCgltHBp3Acdo0t8koCEInCfLQlkrTiwoS+LAHAyx19NIltsoIS1ArQlABSkKA1w0+IajgeUeWaa5UP4ks+oIOJJHEguW1its9PwrTMBfC9M3Bofn7RotTnE26ThPBx+dPeIaLTK6rASpTkqVljJWoJT95TrACeAFamMn2NaU4SVIUDvAhiUABQL8CCC/wCcW75vBaEhSl7pH2crFiI0xzCwBLO2lSa5xXFqxy1GapBUlCPLJDKUUlIVLy3gUqxAHLBpUQ1YsFy55BtCsAUAEpxK4hNA/qYhvS4DMtC2KgkKZS1O4HGtVZhPpDFcqpaUFSlDEVAqwPiAABAU2YZqc+sVNp5wCJhlT0rCS6kEAEYg7pL755GocnSk3kqsC5Z501M1aZBHlJJSAwqBlVnxavxJhlu1ZkhLnfV8R5kY1fl3gBYLwRIRh8uYuYRidgASa/qhizYpk6csqoGdIYbqXbETxIDDvBJWEcHS9l9oipflqViCqCrsc26aZwZvSxlcyWasgglT5byT8nhC2eTgmSlAkgLTvE57wBYcI6Xa7OlYSlYoVB6kctOrd4cPsqCWGF4yPGjI7jmAV5IaYs8UD2xA/Me0aS1OkdB8olvRbrUOCPV3/KIbL8Keg+Qjjl+2dC/KOO7d3kmdaphRVKWS/EpDFuTvCkJpBLAknQQSvV0qUCT8R5PUgknmaxUkWDFvEukVUEkuA5FWFMs31hrRL2V1OrMHnV488xqN+s4sqSgfcI6k/I/WIZk5FAxPPI/r8oYivPnJPERADwjeYhOmJ+ZH5RElOnsI0RD2N+wF+Ks4mkIUuqThTmc8zoB9YaL8vu0TkoSmzgBacRdRxAOUsaZ0zhEuG2/s8xC0vUMsceY/WkGZ17zE4pvmoKVJZMvEVkAl2QHdJdySeMYSWTWLpC8u7VGZMAClVJ3QTR+Wj0jxUgNUluHDmHgrc93AnzlYnBoARUkcCQ4cijtxo4NidsnPmzkokSleWo/EsjCga4iklhw1PDSLsmgVN8xX7tLj8IoDrVgDEdnvCZKJwggkM4FXegHOpDc4ar/u79ily0qwF3CSg4smcnEkcXpwhUscwqnDCUhTviNQhgSVjQMBiypAsiY+naZNmlS0TzjngD7JBomjDGSfi4kueFIB2/a60TFUX5QBG7Lzbmo8n4QLuW6xOKsRdVS5OZzck/WClqKESpjhAUwolYmFgA5LUzBpE0kystEM+8SbtnYqqVNzJJO8QRUlzSkA7BPq7Zj6j84ydazOUmUmiHAzLKIOauLVakWrTZcFdKgdQz/MRelROyK8p4w8/hHV94/TlWIDMTLCRLJStt4jXPPQjtGp35ldKDg/zyiwmUATQO7aPQB+1fnDEUZF6NOSqckzEYhjSCzpFCAdKQybLSza56ZWJQQE/GwUsSxRCRkHbU8NYXbdZwIPbCWPF532q5JCQQtJKWSMTkkZhz7QSqrBbGe/Ng0ywVC1r5BaEfMN8o57aLYqWtSH5HgecOl7Wta0TJgtBXJKilIUygw4UzNC/WOf2tAxPxr20hQyOeAtckmYSnBiUp6BIJd+QgpMtU2WopnJWlAAKgpBSpgXo4bVhyLQx+HV/wAqRZ0Sz+8mzCzIJcvhFQGAo1TxjXa68v2yXMQlC0lIJKlJAFNM9fyiW8lJYF6+r3GBhUk7oUhJCE/hJGJPADeDamIl2YrSGNSlJ4YSz58/rCxNSQdW5w1JtJxIJA8sJQFOARUAa0pm5huNaEnewYJUwLCQuvFKgQ3Y8YsSpJlTcaiClVD7UIixeE+WFAy2I0KQpnFcyydNBFYssAmqX/XQQgDUqfJmZYkvlirTp8tW4xPZkzJaQAgLSoud9gS+uvDSF8WoAAABgTX79WoeQ0gjY7xPE8usZuJakNVkvBwAU4C4YO4cGoydKg2Rjp9pLpLV1DZ5uGji9nt5C1K0KXVSjjL6+0djlTD5css5PlvpmUv9TD8aqxyDTxkexkdxzAG8X81X8Pljhm6358PQxHZQyU9B8hG9tmfbLBeqBhdmYPibXNVe0RyFbqW4CvaOOT+zOlflHC74STNWfxEks5qTyp0ED/2YbrF93eam8Sc+IZoM39LadODFgtXTMwGQd3uYESxpuxN3fs6ROEvzt5yVrQRUs9RoBCmtaEfClKnqQd5tXzpGImkEGPbNYlTRMIKXSg0J3lOCGSNefTmBAlXYnk8kWkKdpCDlRLvXgl3VkY3/ALImzJqQZZlYlHeKSlAToCGzoczV4KbFTTLRMUDQqANH0BB91Q32m8UizmauZu8E66BP4lHh6xLm06RSgmrYnyboEtQS+Lis1CnGnAMXb1gPMsCvMwAVduw1ryEe2u9JhnY1JwhXwpdwBkK6njF0W1J+Kaw/gKVFZ5AsUkc/URatbIdMLy8KZaUpIICkpCiQKuCtT6B27DnDENpkJS1nZcsDSjlsS1GmgYNxVyhQtNoyADBOmZGrHm5fM8yTFG7LjnTHVLJSkHN2cgvQdWhKKex8q0Q7U3kqbaCsElKaB+TPTSsULKFbxTupUCl9SngPQcov266VS1ISrKrl36xHOU1B0H67RrhKkZ/7JLtmFJLcHbjxHyia8byxJIw4dPiUrtvZDpA2XMUFBQ0YMdRFm8p0tSJeB/MOLzEkUTVgx+8+cTWR9GlimYFBQAcRbvC040p3iWJJcfC4SGfUbvD1gcgtGvmO/CKaEmX7vUAgE1IBAyo9SB3i1ddkR5eOYl8RJFSKZE0z19IHIFG1MFrXNCUhIFAKdqdxm8SxoxVml4wEoArzPzMEFIQlBmF3UooLcEgFhl/GD6QD/blHB5YdRzDfKGm7DJlypibV5c5SyFJlPSWoBnVMB1DAhII3ddJa9lIULXbgRgQThqS/5OWgWkBRqG5iD99lKlqWlKQFFkhICQ2jJGQy6xRu+5VTVFKHoAVGgZ3b5RomqIew/sftD5IMnCFkHEigJxUxM5GbDUaxfvG9JpkMtJRwSQA5JOQzYPrC+jZidLUFAYhUH4daZvTi8EEXKtgrNPEl+3F4zaV2WrqhUnWdSM9XYwWvO1MEo0CU/wCkGDM3Z2dPSkfChOQ3SSolifizy7CF6+0DzSOASPQARafJk00WrJNC5ACSypZIUMzhUQpKgNQ5I/5iv+1eW1M6jXqPWN7EEJloONOIKUSkCpHwsqjq/CPxHJnje2FCUkNUl0q3hkWU1ODZ/wBYXY+jSfMCjRIfjl8oiSVJ6RqgcD7xu50goAzYJ6lFCP8A5PkS3vHdp8klCUBhVA/zJf2EcF2eBFps+RaYgANm6x+cd6tEsqwpBZ1orkzKCvfC3eJotByMjIyOowAlqI81TirAJPJnPSr+gjSzfu08wPyjeaXmrfRgOmEH6mNLJ+7T2+cc3+TN+kczt2xs20Wq0FwiWFviId8QC90UeihU0fvCVed3qkTFylVKT6jSOw3subNny7PKneUnyTMmFKQZnxBIAJcJBB0D0MIO3Ozpkqx+YqaKA4iCtDvhc6pLFuBiQehOQqo0rmcohl25aC8tRSSMJbUGv09ojtDj5xDKVWNEjOwpdNtUgKT8MtRTjUz4WetNWKqa0i3/AGobVOloYpkpITLRSjlsS+KlHM86UgFM+Hk5gpcU8MQBvaVYvmCC0TJUrKTt0MNq2dWtAVNwgBYCW6gZ6Di/CF6yWsBShUlJL4SxLOMSdNKiGC8LbMFnwLViKjQO61KNSSXPHKnSAF13JMJBwsl6EkCuT0qG6RMHjJU94NE2rEQjFhYkuUlyS2LE1VMBBpSkolJcWlUsZFCBJQrmFrJIHPD6RcSqXZhjCnnEMVpADcQl9eJ9tIqTLeibPlzMJVvp/eTFTVGooxZL/hAMF2KqBF8LVLnCUUBGHTGVmrtiUaEtSjCKU6J79nAWtWIlWEsTxNfzjW1FJG6fXMfWNEQzxIo51iMCpiKRMNSTTKrt6xalyU6qHrBoRBMFDENnS4izPPDtFu1zQlQluVCUkISnPezWR1USYdhRDZFOpIPEexc+wi1eCzV6g6cOY4RSQSJu8kgtQdePaLi/MUN2W5PBKlfMJEJ7H0Hrmu6WuQjy3SVABWEMSWzVMWSAlwcgOhitfVhlSQU1mroHQ+FLkMyzTrm8Vrh2YnrwrmpaShacaVLahLkYUu/PKM2vsy5e7jmqSS4SszGBDgEYwHYEgdYis7K6PbXdktPlqC8MtnJxS5xxFsKSJbEAnEx4ZwDu291yVKINVs9Wyf2rBGVtBilBC1TCyQAFTHQGw5Jw8RoRwgLPQQveBSTvBw1DUEcmMaJdMh+0HxtfNZiAeuE/7HiD+3JrlYIDmtauG0GjMHZqcYEgRuCG1d+TNRub5wcUFsNo2unpILmn4jnxYuPQDKBV5TcUwq4sfVorLiSd9B8hAkkwslu9YStKiHAUCRxb9CCN5SmQBvFSF7xVrjBPpuwKs4pFpUwkTQdUpV6EH5KMD2NEKUPEnEjSNZdYnWGTCbBBfYyXjt1mGY8wH/C6vpHd8AJQOKx7b3+2OLeGcn/uEo8EqP8AlI+sdqUplIIzCwOyt0/P2hFLQYjI8jI3syAs0/ar/wDED0f6xHZj9mOo/wBUS2qk464gD0an/HeK1mP2NMn/AN8c7/T/AOm/SE+ffXk2yeAwWtCQhRqyQASANa/KEbaG9gtU8qWFqWmWAfxJJKwMNAWPoDBba5AXbyngAO7Qp3hdqZalN76RCGwNaGjWQM+n9ImkSAuahA+8oA9NfaLOz13+ZNCTRI3lH8Ir70HeNrpGS2b2e45swJZJAJYEhvQZnsIa7iuWXIE2WZH7VNVhGeES1DEd6YKIz+EEmlYYNkrTLmTZiV1KQ4LkADi4I/4B4xbt98lSvLsyKks7YQObAFu9a1aj4OTaNVFIA2HZaRKVjmqKppB+xl4iAD90rJJZsyogfWVd1G2pxIlGzpDsvGEoKQKMnCXA47oaDFnux0kKIVXfYk1GYUpRrzHtFO/7+CZbJOM5DANxIBwuATvEGjlgDo4iU7KqhWvXZ20oS/2c1KaKKUEYSzMHqoZ73EwzLsUu77KFrCTPUmqmAL8A2QHKNNiL2VaFuEYbPLO9XEcTUKn6OwB6wH2/vE2meqXKUVpRmQlTDszxWXhk6E1MhVpnLKWdlLrwSHPcx0G9dnkz7ClcpKVzAh2TUmmQ1eEu45ZlWlIOoVlqMJ/TQ47FXzLQtVnmMCFHCWZxpFTb6Jil2c+kXcCN5RBfJsuvON03an+I/r9COp7bbFftCPPs4+1T8aQKzE8RxUPcU0EcwVZFDEBU5EGjcaHKLUrJcaNZFnCTjxE4agfL3aD/AId3SZ1rUosUITiUdMRIwjuyj2gPOu8pSEKLLVVSWOJIFEg0zNT3Dx0C5JKLtsRf95MHmLchwaBKeVPd4UpYHGORV28UEWoYWcZ4RxivZLyJAGQ+mg/XHnSGSf2qetag6ecXrx2dlhBUCzZsC3tnBhYYf1EFt2hmpC5SS0kkOzV3Q7H8oB2vCqoBz4kmJZVhS7qVug5guOnEGN1WRyyXL6Dh3yi1SJdsrWezJKQfiPB2CcxVnJ04Rat1q3AktlTIs2gOYER/2TMSpIBw4iA5NA5ArTR463dnhHZZY+1VMnTNVFWEP+FI+pMAJHF0r5xKpVBvA504ZD3YekdK22kou/ykJQmaiYFUWAGw4eAr8XLKEO23glbtKlI/lSfqYE2+hNUDVqMW7YN7sn/SIhE0AUaPLVNcg/hHsG+kMRvJWMNYtTDvBtUJHqgDKKKE0gjPtCkLWEMFA4cVcSQAEsmrDLNn5iJZRXs6DrSJ5gAFHjWVQfrOMmqpC7H0Nvhj/wCul/yH5R2aazocsMafZQI9wB3jjnh0P+4I6H5R2eah8IoXUmhyoQr6H2hIoKtGR5GR1mIHtQecrRkpAyq+IxQsMx5JozKV7LOXKLVoWTPW4ICQkJqQCGxP6uO0UbvV9iov95X+oxxS/TOhaOVbXTP73aqsx05MISp9pUXdRPcwx3qfMXPUCDiKj6qhXUgvFQJkF9k5P96QtQcJOEngVpUhB/xfOCOyFnI85Zw4WSkPWrOW7ERSuoYLHaJtXKkIB4FJCwrsopi0m1iRJEsYUqqVreoJzCQEkDQcS2kTJ3dBFVRIm88FoUMWF2BOoAL7vN24tBVd9KAV5TgBJZ6E5kZHEz6FXpCtZrzBmgYKMHIqSWbEcR1q4DewizMtoS/TKoMJxKTL8q/7RNSsTJu6QEhIASmpck6mgbPWBN7WwhJCaBVGAbdBCh0yBisbYQAkdT+XpDT4fXTJnzTOtCktLUAiWotjXm5fNI4anpWqrJN3gbNjkIs1hQwDsVTDSqnAV6AjsIWNpr3QmctSSkKVRTD7ySUV6gJLxc8QbvK55NnU2480AkJfIUBYlQzpoIQ7XZigDHj1w0Yc4lRt5ZTdIui8zMmpLOUu3KjRNOlJb66vxeItn7FQrIzyfhG9uWQ7VhurpC6th/ZXxAVZlCVP35RLCZ95HXiIdLxVIWVKXKlKwALKyB8X3cRG8BlvEERw60z3NUsYZdm7xtEuWrEXlpwlCJhIYqDuhQ3kOkjKhetIco9oUZZoP2u3IRNmBAQC/wBoQQtTsP304UzyRLcni5MAbwvdU4YCd0Gr5qVXPkOEALRec1bJxUFAAwA9KPnXOCNisZCUwcayw5Xgt3PICZvwuDXPLtrDPPljCzU4Qsy5nlTEqILq3RUj9d4LWy/Q2kRJNsqNIXb0lfaVSACQ5S9R3Z+sMlgsKcIIBbp+nhTtc3FOQU0BOYoeedHbVoeDeKEIZWgAz5cYqV0iY7Blru3zpiZSfiX/AJU6k9B9I6RZZKky0J82YrAAHKqluLfF1Mc92ftwVa1LcAYM3Zg4Kj0oIZ0X3KtTolr3MlMSkr0wpdiU6kjkNYkpFfaKXLt60o8szfKf7UrWmWl2xJGH94qg5DjGo8NbGatNZsvMLfJ/eDKcMpH3UISANEgDLoI2mXrLfCmYgkByAoEtxocoOTDihbtnhzZG3fMSf5yfmISbxuoS3lvkSZajTqk8j8+sdEtN9jf/AApJ9BHN79tmLCHqweKg22TJJIrXbLClpxUSk4lckpqfy7xHJmFS1HUlz3rEf7QQkgGhz5tk5zMe2GZvV4Ro0Qi4tIiIGoHOJJ64hs4eYOv9YSGO/h6P78joY7K2JSEuXxA9hU/l3jj/AIcI/vif5THXyl5kpixxv2wqeJiW9BeMjIyOwwErbS9lSZqEoVvTEVAzABIBfQFyO0VrmnFNhU5cjFXm8a7cz8NpS7H7OnLeU79WHpFOwzgbDMetd5uBIf2jz5y+7OqK+qOW2lYwLrXd+pPygNOOvaC1umfaLGQKqDkKD5wNnSqMcuMaRM5D3NudNnsflhTgMpSiM1Egk/kOQiY3amdLwuzigBYpcEh2DAmlCTG20doH7ISk7qgnCeVG9hFXZqTPnzUyUJ8uShIUuYUqKi7FVXAKlEkDMBuUc0bZs6WADc11pQpeOYlJBYpZzTjBC8JKUoAQAta6JyAbU8kh8y54QS272VTKadLMzCaKAwviyByD/rsu2e7ppTjGZTQEgUGfAcOucbf0j+A+fYCFlBLkfAsNvpGTjMFqxcuq9FSJMxDA/Ex6pUH9hFmTdC1hONYTjUwQkBSyersnI1fQwatexllw4Urm4hmvEkgdmAIhua0xKL6BNqvnEuYUKG8qhZGEAAJGFzUsNTAi1yZq1BPmLJXlifLJ+DdIktcgyzgxYwMikAAjvWJLpzWvgGHeDWUCy6YQkjAMOeFLdWgNeU4jWCE5VBWA94rpBFZHJ4B6puI1/VIJ26YZUpEsUIDqOuJTKP8AtHaKd0WfHOQKM9XYBu9Iy9ppM1QJdiRyd6xtt0Y9FaWHFM4M2GeoAAmBFnGfRxR8vlBazpoDCmESS2WhSk5sdDzgQbQcjBdaYD21DK6wQHI9k2ohVC2mT8OMS2i2KbN4pSlZx6QSQBUnLrF1kiwhd9ow4fMB8qYpIOmJKVpK/aOqXzeSDJMpUuWUJYJoHA0I4aQgXnYEJkSxn5Yrh3i5Dk05jODqZuJJWC+6Dh46loxm7yaxVAeWu0KnCz+dMElYLpJJGB6irww3hdlnRKwyJYQof+45dxzJ14QBttsImpmakFPqH+kaz7SWFcw5H0hO2CIpt5HAog/EC/pWFiZOKi5zi5Nn0WOZ9/0Yo4axtFUZt2TmY4yMb2ZLu8RIyrFuS4FAD1gYIlmB49lJIL/rhFYzlA1A6RLKW+XpE0OzoHhiQbUDwSXjrwSTMltopzyDEHvUDvHEfDpZFqQQWP6cHlHbUr3pZ1xCnUEH5v2iI7L6C7RkZGR2WYnNvEmckWiWHOLy6jRsSm75+0cvvZSkzCQojEGUxIduLZ6ekdR8ULGBNkTP4klJ4UOIexV6Ry29V/P5xwSX3Z039EeouGf5InoSFynKaKDgjOhq2oZ84GLWtamCC501eOmeHFpSqxzEEpdM0kpUQAApKW56HvC9tLdqUTNzA34C417iDlToXG0WNkboUUBdpJ8qWfs5ZNMTkuQKMKsPyg5e9/FCT5agFAggnRiDlqDkRwMLa70UmUn7xNSCctAByYBhAiZbVKNSXjPi5O2aWkghtRtmbRLCBiTXfBrlUPo2VRql4WDalHdch6EPSlcuGZixbZOoA7flpFZEtnDaR0KKowcnY0XWlJSVlSghCQknJRfNCeHM6xlvvBXlDJONW6B/CKP607RXu+QpSESw+AAFR5mqj9B0Eb3xL3wCGUAN3+BOSU9WqeZjGsmyeANaZ5JY9vSL1zrSJagSHJevRvzgZaRvx5KlErA4kD3jarRjdMvzEZkGBVtlmrw7T9i1ollWRAJLcoTpoUoNEwzocyKyWUiUuYwIxBFTqQTTjp6wNKoP2+YnyZUuW+66l81nMjsw7QEmoaNY+zORrLXWC1kVQCA4EWv2gszQ5AgxPlhIeA9sSFJcZiGC6dllzpYUASCHBhdtllKZq08FEehaIhV0VLRAZJAB0Pz4RrIUQrKL6aDOv69YglSqvGqMyQTDzHSCF120lGF6pp20iv5FIryXSt9NekS1gd0y/blkgdREVotFIKSLuM0MKk5DnAy3WQpOEmoz65RKrRbT2DACXjTDF9Mihjz9li7INbPZCpDtrm31iVUhSAGb0gjs3dnnTUSy7OSTSgFdebQ027Y8BSUoWVqcMkJBJ10V76NGMp06NVC0I5lK1THnknhHRry2XWEE+UolmYBznn7e8Ia1moZiDUMxHI8IUZ2Eo0MmwSWtKOsdtkJJXL5Ek8gxr0eOJbFH+8JMdtsizjltq4PRifmBBH9Df5C8ZHsZHac4K2guFFqlYFuOBGYPEQgTvCFbbsxBzcqBfkwyEZGRnLxxbsrm1gkujwztMoqAneWlVFYDmKs7p5xTX4TT0q3VoWDXVJHzeMjIn4YspeRks3wrnqlneQFMGzLngTwiOx+Ek0uZkwAtQJyfmT+UZGQ14ooXyNkavCienIS1nRyR2yL6ViexeE0ypmKSlxkmteZIyjIyBeKIc3osJ8Np+QXhAajvUdAP6RDK8KJqitS5u8fhzUP/ACJYntHsZAvFFDc5Fey+Esze83CS+7hUoPw0p7xGnwjnebiSQhIYgKOM4gXagTSMjIPiiHJjbbLhtU1CkNKSFAh8Sia6igb3gEPBtgnDOqMwUuCexBA07RkZAvFFDc5MgmeDk1WNRnS8RO6Ak4e9X9Ipq8D5ikfvZYXoGJDdWz7RkZFfGiOTI7P4DzG358tJxVYKVutQ/dryiT/oasKpOSU8gQeVCYyMg4IaY53LsfMkWaXJxJJQCCpjUEktyzbtCpafBNUxSl+cEqUolsLipfiDlGRkL44phybNLV4GqwjBPGLXEmnsf08bT/BBWBOCeMbDE6aE64dR7xkZFcETZpO8F5wAwTkE6hSSByZiYgPglPZ/Ol4uGFTer/SMjIXBD5DHdfhqqWAkqQEsMRGIqLMGrkCz/SKd6eDfmLxInhJJqCgEeoIMZGRK8cUNzbRWtHgqoN5c8GlcSfk3yiezeCiWOOeS4phSAx41JccucZGQ+EQ5M3svg+uUvFKtRTusTgBNcxmzZULwXs/h6tCkzPPBmJLg+WEg6EFi59YyMiX44voanJBmbcExaazEpU2iXT7l4WleDklZWubOmKWskkpCUjESSSBX3jIyGvHFdA5yZ5YvCbyJgVKnkgfxpr7NDvYbuwVKioswowA5Dnz4R7GQ144p2Lk6ouxkZGRoS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it-IT">
              <a:latin typeface="Constantia" pitchFamily="18" charset="0"/>
            </a:endParaRPr>
          </a:p>
        </p:txBody>
      </p:sp>
      <p:pic>
        <p:nvPicPr>
          <p:cNvPr id="15365" name="Picture 10" descr="https://encrypted-tbn0.gstatic.com/images?q=tbn:ANd9GcRHOLW9bkr3HY8buyRgP91kbOCpz03v8e0xOIEMft45eu8Y9Y0S"/>
          <p:cNvPicPr>
            <a:picLocks noChangeAspect="1" noChangeArrowheads="1"/>
          </p:cNvPicPr>
          <p:nvPr/>
        </p:nvPicPr>
        <p:blipFill>
          <a:blip r:embed="rId2"/>
          <a:srcRect/>
          <a:stretch>
            <a:fillRect/>
          </a:stretch>
        </p:blipFill>
        <p:spPr bwMode="auto">
          <a:xfrm>
            <a:off x="500063" y="285750"/>
            <a:ext cx="5143500" cy="3295650"/>
          </a:xfrm>
          <a:prstGeom prst="rect">
            <a:avLst/>
          </a:prstGeom>
          <a:noFill/>
          <a:ln w="9525">
            <a:noFill/>
            <a:miter lim="800000"/>
            <a:headEnd/>
            <a:tailEnd/>
          </a:ln>
        </p:spPr>
      </p:pic>
      <p:pic>
        <p:nvPicPr>
          <p:cNvPr id="15366" name="Picture 12" descr="https://encrypted-tbn3.gstatic.com/images?q=tbn:ANd9GcSjJOWdJyj0E6rzpP7TQo1-BQIZLS-NUPmroSs2TqOJdZjYVJlb"/>
          <p:cNvPicPr>
            <a:picLocks noChangeAspect="1" noChangeArrowheads="1"/>
          </p:cNvPicPr>
          <p:nvPr/>
        </p:nvPicPr>
        <p:blipFill>
          <a:blip r:embed="rId3"/>
          <a:srcRect/>
          <a:stretch>
            <a:fillRect/>
          </a:stretch>
        </p:blipFill>
        <p:spPr bwMode="auto">
          <a:xfrm>
            <a:off x="4143375" y="3643313"/>
            <a:ext cx="4030663" cy="282733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egnaposto contenuto 1"/>
          <p:cNvSpPr>
            <a:spLocks noGrp="1"/>
          </p:cNvSpPr>
          <p:nvPr>
            <p:ph idx="1"/>
          </p:nvPr>
        </p:nvSpPr>
        <p:spPr/>
        <p:txBody>
          <a:bodyPr/>
          <a:lstStyle/>
          <a:p>
            <a:pPr>
              <a:buFont typeface="Wingdings 2" pitchFamily="18" charset="2"/>
              <a:buNone/>
            </a:pPr>
            <a:r>
              <a:rPr lang="it-IT" smtClean="0"/>
              <a:t>Secondo gli Italiani i Partigiani sono coloro che hanno partecipato alla Resistenza della Seconda Guerra Mondiale. Ma secondo alcuni altri il termine Partigiano significa Comunista. Letteralmente Partigiano significa ‘’Di Parte’’, ovvero chiunque prenda posizione durante uno scontro.</a:t>
            </a:r>
          </a:p>
        </p:txBody>
      </p:sp>
      <p:sp>
        <p:nvSpPr>
          <p:cNvPr id="3" name="Titolo 2"/>
          <p:cNvSpPr>
            <a:spLocks noGrp="1"/>
          </p:cNvSpPr>
          <p:nvPr>
            <p:ph type="title"/>
          </p:nvPr>
        </p:nvSpPr>
        <p:spPr/>
        <p:txBody>
          <a:bodyPr>
            <a:normAutofit fontScale="90000"/>
          </a:bodyPr>
          <a:lstStyle/>
          <a:p>
            <a:pPr algn="ctr" fontAlgn="auto">
              <a:spcAft>
                <a:spcPts val="0"/>
              </a:spcAft>
              <a:defRPr/>
            </a:pPr>
            <a:r>
              <a:rPr lang="it-IT" smtClean="0"/>
              <a:t>Cosa pensano veramente gli italiani dei Partigiani?</a:t>
            </a:r>
            <a:endParaRPr lang="it-IT"/>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Cosa è un partigiano"/>
          <p:cNvPicPr>
            <a:picLocks noChangeAspect="1" noChangeArrowheads="1"/>
          </p:cNvPicPr>
          <p:nvPr/>
        </p:nvPicPr>
        <p:blipFill>
          <a:blip r:embed="rId2"/>
          <a:srcRect/>
          <a:stretch>
            <a:fillRect/>
          </a:stretch>
        </p:blipFill>
        <p:spPr bwMode="auto">
          <a:xfrm>
            <a:off x="1428750" y="428625"/>
            <a:ext cx="6402388" cy="593248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egnaposto contenuto 2"/>
          <p:cNvSpPr>
            <a:spLocks noGrp="1"/>
          </p:cNvSpPr>
          <p:nvPr>
            <p:ph idx="1"/>
          </p:nvPr>
        </p:nvSpPr>
        <p:spPr/>
        <p:txBody>
          <a:bodyPr/>
          <a:lstStyle/>
          <a:p>
            <a:pPr marL="0" indent="0">
              <a:buFont typeface="Wingdings 2" pitchFamily="18" charset="2"/>
              <a:buNone/>
            </a:pPr>
            <a:r>
              <a:rPr lang="it-IT" smtClean="0"/>
              <a:t>Ci  hanno difeso dalla schiavitù e hanno reso il nostro popolo libero. sono i veri eroi della guerra.</a:t>
            </a:r>
          </a:p>
          <a:p>
            <a:pPr marL="0" indent="0">
              <a:buFont typeface="Wingdings 2" pitchFamily="18" charset="2"/>
              <a:buNone/>
            </a:pPr>
            <a:endParaRPr lang="it-IT" smtClean="0"/>
          </a:p>
          <a:p>
            <a:pPr marL="0" indent="0">
              <a:buFont typeface="Wingdings 2" pitchFamily="18" charset="2"/>
              <a:buNone/>
            </a:pPr>
            <a:endParaRPr lang="it-IT" smtClean="0"/>
          </a:p>
        </p:txBody>
      </p:sp>
      <p:sp>
        <p:nvSpPr>
          <p:cNvPr id="2" name="Titolo 1"/>
          <p:cNvSpPr>
            <a:spLocks noGrp="1"/>
          </p:cNvSpPr>
          <p:nvPr>
            <p:ph type="title"/>
          </p:nvPr>
        </p:nvSpPr>
        <p:spPr/>
        <p:txBody>
          <a:bodyPr/>
          <a:lstStyle/>
          <a:p>
            <a:pPr fontAlgn="auto">
              <a:spcAft>
                <a:spcPts val="0"/>
              </a:spcAft>
              <a:defRPr/>
            </a:pPr>
            <a:r>
              <a:rPr lang="it-IT" smtClean="0"/>
              <a:t>Cosa hanno fatto per l’Italia?</a:t>
            </a:r>
            <a:endParaRPr lang="it-IT"/>
          </a:p>
        </p:txBody>
      </p:sp>
      <p:pic>
        <p:nvPicPr>
          <p:cNvPr id="18435" name="Picture 2"/>
          <p:cNvPicPr>
            <a:picLocks noChangeAspect="1" noChangeArrowheads="1"/>
          </p:cNvPicPr>
          <p:nvPr/>
        </p:nvPicPr>
        <p:blipFill>
          <a:blip r:embed="rId2"/>
          <a:srcRect/>
          <a:stretch>
            <a:fillRect/>
          </a:stretch>
        </p:blipFill>
        <p:spPr bwMode="auto">
          <a:xfrm>
            <a:off x="2051050" y="2924175"/>
            <a:ext cx="6834188" cy="3640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egnaposto contenuto 2"/>
          <p:cNvSpPr>
            <a:spLocks noGrp="1"/>
          </p:cNvSpPr>
          <p:nvPr>
            <p:ph idx="1"/>
          </p:nvPr>
        </p:nvSpPr>
        <p:spPr>
          <a:xfrm>
            <a:off x="468313" y="1196975"/>
            <a:ext cx="8229600" cy="4525963"/>
          </a:xfrm>
        </p:spPr>
        <p:txBody>
          <a:bodyPr/>
          <a:lstStyle/>
          <a:p>
            <a:pPr marL="0" indent="0">
              <a:buFont typeface="Wingdings 2" pitchFamily="18" charset="2"/>
              <a:buNone/>
            </a:pPr>
            <a:r>
              <a:rPr lang="it-IT" smtClean="0"/>
              <a:t>Erano dotati di scarso equipaggiamento, le formazioni partigiane non adottavano divise, vestivano in modo disparato e utilizzavano fazzoletti colorati di riconoscimento: rossi nelle formazioni garibaldine, verdi nei reparti di Giustizia e Libertà, azzurri nei gruppi autonomi, ecc…</a:t>
            </a:r>
          </a:p>
        </p:txBody>
      </p:sp>
      <p:sp>
        <p:nvSpPr>
          <p:cNvPr id="2" name="Titolo 1"/>
          <p:cNvSpPr>
            <a:spLocks noGrp="1"/>
          </p:cNvSpPr>
          <p:nvPr>
            <p:ph type="title"/>
          </p:nvPr>
        </p:nvSpPr>
        <p:spPr>
          <a:xfrm>
            <a:off x="457200" y="-214338"/>
            <a:ext cx="8229600" cy="1357322"/>
          </a:xfrm>
        </p:spPr>
        <p:txBody>
          <a:bodyPr/>
          <a:lstStyle/>
          <a:p>
            <a:pPr fontAlgn="auto">
              <a:spcAft>
                <a:spcPts val="0"/>
              </a:spcAft>
              <a:defRPr/>
            </a:pPr>
            <a:r>
              <a:rPr lang="it-IT" smtClean="0"/>
              <a:t>Come erano vestiti?</a:t>
            </a:r>
            <a:endParaRPr lang="it-IT"/>
          </a:p>
        </p:txBody>
      </p:sp>
      <p:pic>
        <p:nvPicPr>
          <p:cNvPr id="19459" name="Picture 2"/>
          <p:cNvPicPr>
            <a:picLocks noChangeAspect="1" noChangeArrowheads="1"/>
          </p:cNvPicPr>
          <p:nvPr/>
        </p:nvPicPr>
        <p:blipFill>
          <a:blip r:embed="rId2"/>
          <a:srcRect/>
          <a:stretch>
            <a:fillRect/>
          </a:stretch>
        </p:blipFill>
        <p:spPr bwMode="auto">
          <a:xfrm>
            <a:off x="3851275" y="4221163"/>
            <a:ext cx="3313113" cy="2525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egnaposto contenuto 2"/>
          <p:cNvSpPr>
            <a:spLocks noGrp="1"/>
          </p:cNvSpPr>
          <p:nvPr>
            <p:ph idx="1"/>
          </p:nvPr>
        </p:nvSpPr>
        <p:spPr/>
        <p:txBody>
          <a:bodyPr/>
          <a:lstStyle/>
          <a:p>
            <a:pPr marL="0" indent="0">
              <a:buFont typeface="Wingdings 2" pitchFamily="18" charset="2"/>
              <a:buNone/>
            </a:pPr>
            <a:r>
              <a:rPr lang="it-IT" smtClean="0"/>
              <a:t>I partigiani combattevano sui monti al freddo con poco cibo e acqua. </a:t>
            </a:r>
          </a:p>
        </p:txBody>
      </p:sp>
      <p:sp>
        <p:nvSpPr>
          <p:cNvPr id="2" name="Titolo 1"/>
          <p:cNvSpPr>
            <a:spLocks noGrp="1"/>
          </p:cNvSpPr>
          <p:nvPr>
            <p:ph type="title"/>
          </p:nvPr>
        </p:nvSpPr>
        <p:spPr/>
        <p:txBody>
          <a:bodyPr/>
          <a:lstStyle/>
          <a:p>
            <a:pPr fontAlgn="auto">
              <a:spcAft>
                <a:spcPts val="0"/>
              </a:spcAft>
              <a:defRPr/>
            </a:pPr>
            <a:r>
              <a:rPr lang="it-IT" smtClean="0"/>
              <a:t>Dove combattevano?</a:t>
            </a:r>
            <a:endParaRPr lang="it-IT"/>
          </a:p>
        </p:txBody>
      </p:sp>
      <p:pic>
        <p:nvPicPr>
          <p:cNvPr id="20483" name="Picture 2"/>
          <p:cNvPicPr>
            <a:picLocks noChangeAspect="1" noChangeArrowheads="1"/>
          </p:cNvPicPr>
          <p:nvPr/>
        </p:nvPicPr>
        <p:blipFill>
          <a:blip r:embed="rId2"/>
          <a:srcRect/>
          <a:stretch>
            <a:fillRect/>
          </a:stretch>
        </p:blipFill>
        <p:spPr bwMode="auto">
          <a:xfrm>
            <a:off x="11113" y="2708275"/>
            <a:ext cx="4208462" cy="3748088"/>
          </a:xfrm>
          <a:prstGeom prst="rect">
            <a:avLst/>
          </a:prstGeom>
          <a:noFill/>
          <a:ln w="9525">
            <a:noFill/>
            <a:miter lim="800000"/>
            <a:headEnd/>
            <a:tailEnd/>
          </a:ln>
        </p:spPr>
      </p:pic>
      <p:pic>
        <p:nvPicPr>
          <p:cNvPr id="20484" name="Picture 3"/>
          <p:cNvPicPr>
            <a:picLocks noChangeAspect="1" noChangeArrowheads="1"/>
          </p:cNvPicPr>
          <p:nvPr/>
        </p:nvPicPr>
        <p:blipFill>
          <a:blip r:embed="rId3"/>
          <a:srcRect/>
          <a:stretch>
            <a:fillRect/>
          </a:stretch>
        </p:blipFill>
        <p:spPr bwMode="auto">
          <a:xfrm>
            <a:off x="4427538" y="2962275"/>
            <a:ext cx="4678362" cy="3240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egnaposto contenuto 2"/>
          <p:cNvSpPr>
            <a:spLocks noGrp="1"/>
          </p:cNvSpPr>
          <p:nvPr>
            <p:ph idx="1"/>
          </p:nvPr>
        </p:nvSpPr>
        <p:spPr>
          <a:xfrm>
            <a:off x="468313" y="1484313"/>
            <a:ext cx="8229600" cy="4525962"/>
          </a:xfrm>
        </p:spPr>
        <p:txBody>
          <a:bodyPr/>
          <a:lstStyle/>
          <a:p>
            <a:pPr marL="0" indent="0">
              <a:buFont typeface="Wingdings 2" pitchFamily="18" charset="2"/>
              <a:buNone/>
            </a:pPr>
            <a:r>
              <a:rPr lang="it-IT" smtClean="0"/>
              <a:t>I partigiani sono morti per bombe, proiettili, cannoni; ma la maggior parte per mancanza di cibo, di pulizia e di freddo.</a:t>
            </a:r>
          </a:p>
        </p:txBody>
      </p:sp>
      <p:sp>
        <p:nvSpPr>
          <p:cNvPr id="2" name="Titolo 1"/>
          <p:cNvSpPr>
            <a:spLocks noGrp="1"/>
          </p:cNvSpPr>
          <p:nvPr>
            <p:ph type="title"/>
          </p:nvPr>
        </p:nvSpPr>
        <p:spPr/>
        <p:txBody>
          <a:bodyPr/>
          <a:lstStyle/>
          <a:p>
            <a:pPr fontAlgn="auto">
              <a:spcAft>
                <a:spcPts val="0"/>
              </a:spcAft>
              <a:defRPr/>
            </a:pPr>
            <a:r>
              <a:rPr lang="it-IT" smtClean="0"/>
              <a:t>Alcuni sono morti, ma perché?</a:t>
            </a:r>
            <a:endParaRPr lang="it-IT"/>
          </a:p>
        </p:txBody>
      </p:sp>
      <p:pic>
        <p:nvPicPr>
          <p:cNvPr id="21507" name="Picture 2" descr="http://4.bp.blogspot.com/-rHaejwanh8c/TzV2zGytB-I/AAAAAAAAATA/aEhe1M8NY18/s1600/f1.jpg"/>
          <p:cNvPicPr>
            <a:picLocks noChangeAspect="1" noChangeArrowheads="1"/>
          </p:cNvPicPr>
          <p:nvPr/>
        </p:nvPicPr>
        <p:blipFill>
          <a:blip r:embed="rId2"/>
          <a:srcRect/>
          <a:stretch>
            <a:fillRect/>
          </a:stretch>
        </p:blipFill>
        <p:spPr bwMode="auto">
          <a:xfrm>
            <a:off x="5180013" y="3643313"/>
            <a:ext cx="3535362" cy="2828925"/>
          </a:xfrm>
          <a:prstGeom prst="rect">
            <a:avLst/>
          </a:prstGeom>
          <a:noFill/>
          <a:ln w="9525">
            <a:noFill/>
            <a:miter lim="800000"/>
            <a:headEnd/>
            <a:tailEnd/>
          </a:ln>
        </p:spPr>
      </p:pic>
      <p:sp>
        <p:nvSpPr>
          <p:cNvPr id="21508" name="AutoShape 4" descr="data:image/jpeg;base64,/9j/4AAQSkZJRgABAQAAAQABAAD/2wCEAAkGBhQSEBUTExQVFRUVGRgYGRgXGRgYGxwfGBkYGh4aHR0eHCYfGiAjGhgaHy8gIycpLCwsGB4xNTAqNSYrLCkBCQoKBQUFDQUFDSkYEhgpKSkpKSkpKSkpKSkpKSkpKSkpKSkpKSkpKSkpKSkpKSkpKSkpKSkpKSkpKSkpKSkpKf/AABEIALIBGwMBIgACEQEDEQH/xAAcAAACAwEBAQEAAAAAAAAAAAAFBgMEBwIAAQj/xABDEAABAgQDBQUFBgUCBQUAAAABAhEAAwQhEjFBBQYiUWETcYGRoTKxwdHwBxQjQlLhFWJygvEkMxZDY5KiJTRTssL/xAAUAQEAAAAAAAAAAAAAAAAAAAAA/8QAFBEBAAAAAAAAAAAAAAAAAAAAAP/aAAwDAQACEQMRAD8Aa587/Tr/AJS/uMRS6kCplsXcgdWKdfPOKSJx7Kcmx4cQ8j8oGV1QoTadZb2ZZcDkRi06QGhTFwmb2Uq5lTJQgJJWDn/K5JzGhhsmKaKk+nSZktRsUkkH09xMAv8A/BimZ/8A6fI6xLL3LNnVq5L37gyWggN66di0+U4d2U7M3KKtVvtTC3bg5OwUfh9NAWpe7KAXckdSr5gekU9o7OlpUU4El2Llzq3PrEaPtBpR+aYvuQe7UiLtNUS6xKZqQAOJHGA9iHFidOsAt7wbFkop0TEynUpWGzs4xaeEKtPTYpSgpnCjbFfM2OcaLvJs1P3UoU6k4hgCEsx4mdtLs/jCNshcsdoFIJOKZqWYKcOw5D1gGbYk5BopImLKCAqwd2SpSfRouzZskAKK1fpcA/lDXt3RU2KhKadIEoTWM5OJNxZZLBgQQXi8pLpAFOLvYg54gOWoAPhAE6WqC5aVJJKVOR56xylGZ4uf1aPlDNaUCpGC54RZr8vWO1zM7HugFvf9/u8pWTTPeIBU6FfcityQJ0oMwHs4r/8AkPKDv2gzHpEKZmmi39pilVTUp2LKUk2KkueZxKf1ALQDQmqSybta4bpHUqekfmdrZa2iOSGAcovk7PYd3WPikEO6kt/b16dwgKW3ZZUAAnF7VrDUh78nEC6ajUpsVgAkXKbMEpOvIEwU2jMUCOJAcKzdsx1iqlRexsepPNm4oD7sqlMtSlKAdYAFwW5i0NiMh4QsIUpgCUm/jn1Jhol+yO4e6A4mZx1MFx4+6PoAj5M08fdAQLQxdg/MCIinp4MIszRcRHMFoDg5eEVlSw921a5i0oe6IZvh/n9oCoqmD2CdOfW3ugVvPMwUs1w5KSLBuUE11FwXs56ZJf3xR3tV/pJi0tZOetyn4QGd7uTyalHj7jDhM9td2fF11hO3VH+qAbRR8QkxpCtnSxxBOJTvbmdc4CpRkk+CPUp/aAW3lzVkgJXgSNPZZy5JhjrgZUlSkpALM6mADNc3+mhS2vtqoKVS1FwR+UBQOeoF4B/3YkYKdABxDNx1v8YITO0exS3WB+6awqllEPkBexcBoKqVeAGzpeFKyzDCdC0BqleKRLQEucITldL2dujl4JbwzZnYrwoLhJNlM7OfhCbsDaq+3bs0urIYiGbqzEQGqzUugPmzwJ2ttRMpMtayQkTEpUQH9sKT78MFqVWKWkkMSLjl0gTvBszFTKANyqWbgKbjAdjY2JgMnmKUiYUsOFSkHTIkXbujumnlRPsB9GJP1eCG09iTDWz0ywFfiGwIB4jiy14Ti7jBnZ27C0l1SlOL6HuDZ598BV3f2KV5B05O1wD4aF4bdibORKl4JmHhWWxYdUjJ+bRcopqkKlyykMpKySTcKBSwYC7g+kWZst80vdLukK5jXLvgBG+S0/w6bgIIGBwCGYrSCOF8wYyilq1lM1GNQQp1qDliQmzsHza3S/TXt45QVQTwE4eB8sLsQRl3RjU0ETJoucObMAxKRm2pIGWsBpG5a5n3JHYsRjmByGtYux5KLQVRMqmV7GNxyAICcvZL8XoejQtbmbQWKKYJSAtSJyhgOgWEkX17++DIr6oDF2CMTqBHNgCku+r/APiYAvRVEzA03CFuXALjJ+Qu3SJVV4Z73fnpaB1GuZMQcTIWSCcOgKRbPP5RYEosBjY69fWAC7+1AXRAjSYj1SsQNFN/6CbK/wBx2Zs5gDhxcXdx1g1vFTD7sAtRU82XqxclgHuwxEXGQeLW+CVfc8CXLlAU1wAC5c+Dc4CejWbDs1Mxve5+gPOIps1WItJU19SOR5dIrTZ7TXMuaoYUy+G6SFEm4ZwRz6iIiEJaZgnukP7ViMeFjw3ycd/cYDivmkTpYKHSUqd/ylyR5kM8DVTpjDDJWW/SWsLg3Tz93nc3lMszgmYVJSUFiBzUt3sWt4wNkUMgYiDlhLkqH5cxwsRe9s4ApT1CsaUmWw/WxHNibDNvDyhzlp4R3D3Qi7IppSZv4cwrUrRwer5BnPxh6lJ4Q+bD3QHgI+KTl4+6JcEcKTf65QHC21iNTaxOTdo4IgIF3y5GOezGsSqPxiMDnlAcrlDXV/LWFve1aRRz8NyQlx0KkgDpDQQM8/f3QA3ok/6Ke5yl9f1A+6AzrdmX/qjbCQiY4P8ATDrW7LqFzHlLCUkJxAqUAWxOzXToPHoISt1Jv+q6mXN8eCNOlKZIv5YfDOAWZ+7k9ZIXNSpsLDEv+Um7XuC3Ro9sHdlaHVMYlyQQVeV+RfzhlUsBJcqu7cSfIXiCnmBAIdWjBSwrO9hAENhJwyEj6yi72cVNj/7SfrSJVzLm3qYDraCgUrSeRHnGfU02QFZETXLM2Qw89Hyh9qSMZ6kesZ7vNThKntiUk+hZvSA1enVwxU265pZ2H2uzWRrcAkZ9RH3Y88KkoVzSkv4CJ56ApCknUEeYaAzHeiegz0zCcCpkpMwEEh8UrB/bdr8hBLdLaaxLlhagUgYUptoA6ipzjLkjTKE7eGapUqmU4OGWqVb/AKanv1ZaYm3c20lCUpmWawPjbLPygNE3mLSRNSHUkkBkKURjBDhiGbPlroIm3aSr7mlioqBUR2mJJZ1YXIzsR08o52XtdKvZUG73GWVtY62ltbsZU2awXgQVYXZ2Z7sWt0gLFeJiqeamZ2YQZa3KSokcJL3AfzEYltOcPvM1SbAklI1a4D+QMOlb9p+KWuX91AExCkP2l+JJD+xpyhOn1SSMKkFwnCFYm/5hUSQzmxwi9usAb3S25Nk008ypSFkTEFySM0hJFiDazf1GGTYn2hidLJmpEtSXKmx4WGoOJySNOcZpsysXLKsLOWz8M+fcba2MFKSfJNLNBmdlPBJDFYC0lCAUFs8SkqPexgNCVvckyVTJfZTVpCVFImMSm9wCCQehyLh4BSvtSGtOG59o92/o7oz5I1fU/Xi8QNAP23N90z5SE4Uo4wvGFYinAogEJKQf5vLOHTena8rspEvGwqJqHJ4eAHEpV2YZXtZRjDpky3pE8/aK5hda1KJDOq5sAPQD0gNtmbPEw45VQoBRf8NSSlwAHsu9gLRN/D5xbBUzGClE8KVOCXCc9LjxjC5SuGzXF3HOLdFtFaEKCFYcaQkkZhOoHJ7O12tAajWzUrqChQE0y0gKtbFZfItZYjiRJAY9mnLJmIvk+IPn74zWnqSgcJKMsnGXdF6l25NCbTZoy/OpvJ+6A0LZsmWJicKMKgtPUHQtxH1h3EYbI3pqUqH48wkFw5cZDMGxgijfytBftyehTL5f0wGxdo0Rlbxkyd/q0/8AOGTt2cvp/LENdvvVzEGWqaMChxMhILEENlkYDWz9ZRyVF/8AEYeK9TsCQPRuUQffOH/JOcBui1BiTYAG5sPOI1kPmL9R84xNdccLY1MRdNwD33v4iIpm1Jrj8RZt+pWXLPKwgNuKk8KcaQXFsSXLaM94Gb2Ftn1B/wCmc+8NGPS9ol0qSogpLhT3ckF3N9BH2v25UTUYFzpikEjhJs/UCAJbjKBrQM3RMA/7TGny5aQBmCwsEG9szwxitLUqlKxIUpKhkUliHF7wal721AQxnTVE6mYu3h/iA1At/N/2Z/8AjEKQHzJ70n4JjLFbz1DEdvON8+0VHk7fqNZ01v61fOA2bZIaVfQsfIRMpoyOl3tqZScKZywM3Jc3HMh4m/45qP8A5lHqw+UBptb7TcwPSM63kln70tJPC7tyxB+fMxoH3sTJhA/J8YTt7qPFU2WlAWlPErLUZ6ez6wDfuTWCZRSi7sgJPekkfCDArEhaUk3UTh6sHI8gYAbl0XYSOzK0rYqOJGVy/PmTDDzgMpO7c+rE5EhKVKk1E0kFQTaYABm2ssxFS7h1YDmUGJzExD2zHtd1+sNm7u05dNW1wmqwJVMCgov1OgOing9M3joSkfjygH5kXZ259fCARNj7q1kqaSpDWYPMR6X6mDU3Z05UucFsxkzQ2IG/Zqt5sYYpe3KJTkT5J5vMb3mJBtakKFhE+RxBQtNRqG/VAYTi4g+Tj1aK82fxE2YvzaLQDpyyAvlq0Dp5gPImZ5aR6Znb6yjhFwfDLx+vGPmLw/xASFTvzd4iSqOpYzc5/wCY9TSMSgnJ+Zb3wHyam1+6OJQBObB4lKbW9W+tYhxWgLUuWWBd2T63t9c4+ylt17vOPkpboLnl9fXKI8r5t9AwBCWtr/CO5Mph4X+u4RXSokDJomlziC/i2cBK7k97+giWU97Zs1+UcZXbM69w5dY6e7gNcBjf8vNrwEBXxPoX9I7mTb5ZuB0j6tJJHR/HKIZqSGzOeYPI/KAkQoFzyiEkjplbwESy06G1vnEaeLCHb9oCJSumseWpgPEx0EmOJjtfX6+DXgK6FPHSlCzHWJqeiStJ/FQ4BVhIUCcIdhZjlzitOlKQvCoMQQ4Nsx8oDy5r/XOJlzcuZz9IgmAafTx9VMygOiXF4lYd8RJl5xL2Zszn1gPTF3s+Q9I6TMtHKKZQZ/rOJTJPOA17ZEv8VZ0ZmfWFvf2lUChLghQUm/LHihg2LMwrW+T2PnHO8GyUVGEKJGF7gDIta4YQFHcKgXSy5iDgUFqxJKCWuGLuBqBB6o2vgLLYnRicJ65OPXvgds+VKpUJSiySqwF3Jv8AAwsb2b5dlMKEISWfiUHL5WDswOt3bxgJNr1aRVTMTjtCkuxKbpCf3gHLAGFlJPEHY9FAdRn6wyGhmTEJmMlClJQ6C5wki+eQD+ERK3XWpJxCXiJCgTi0OpKeVvGADqoFuopDX15Pb3xD/D1KK0t7Jds/ypyENFNsCYpVynC2EsTbK2QGfXUR6g2dKUolClrJLOMnTbNhbn/SIBTp6IthZ3bIZ9POKu8Ox5khjMlzAlX5ihQFtHIEayiupdnqQhQUqau5KU41DqdUpe3Xzi6jfGlW6TMwvY40kD1DecB+fZE0Pyfn4xYny0uSHY5Pf3RuFZujs+ekvTyeJ+OUAg94Uhg/nGR1mwjJXMQpQWEKYEZkaKZmFuucAEUk3z+MRoScoYhSS0pMxRZBYAl1flv7P+ctIro2YkvhmoLqVZ2LaG4t4wA4i55f4iBErKDyN2pxWsYVABIN2Ayexdj+0fBu/MTdSbBgQCDc3b9u6ADSZRI+uUWJVM4HcIKUux1mXiwK4Q5tkLC47yPOPUlE4FvaA9wvAQJpOEvo9u/69I+CVfXv+vq8N+x9yJ05GIYEpOLCpR5EjIDmOcd7V3CXK4kqxJSkYsRSlTsxYPcav1aAV0SiQLEsT7hlH0SmSe+1hfhGZg5snZ6VJUVTUJSklrlRJwg2YN6xDJ2cqZMUlAJXiAGXIZwAyXLsLaK94+fpFmh3cnVMwIlJfCXUVWSAXDk9+Wphkk7kTH43JCgnDLIJ4rlRJZIAbxxebtT7HVIk9nSiWkm5VNKjfmQkHEejgQGZ7e3OnUqcSmWgNxIGR6g3HJ8r+ELRTk+l41mu2HUDCqbUhT2UHUhN9AlilQa3EkHrCztbc/s5uJh2eZQl/IfpD+XuBKI1Ov184gmEEawY2kZTkS0ghrEKNsvMuD5wCq5wsAX5gH3/ALQEODkbv+8SLDlyXL9/vzirMmE9w+m8zBjd7Yk2qVwABAUMSnAOjgDNRbQQA9SXA5tHSZV/KHHau5SFLSmQcCbJecpXGo34XDCzW6iFvbOxZlHNMqY2IAF05EHIj3eEB1QSgS6gbf4i/NDJsG7svOBFDWAKvr3/AEYLldrEEemkBAp2vlpEBTFtMm9g14+Lp7wDbuzvbKKQJyjbJWZGVjz7xDQJMmegKC1LT+pKiB3FmOuXWFWu2CpE7tpctKcIJUAAxDEZGz3gRNrmlASgQpZcpBUE5hJcA35l9IBg3j2uqXNTJp0pAt+IGLXIKdWYfOFCt2WsVnaYkzpYIZbKYFv0kA2Ovj0j20KtSUm5WSWBs6vLmbtyiOgr52JiCVKySGLMzMGvm+sA/wCz5ycIJIUo5kPn3m/IQRXPORdzfIt5xn1EJtNUgTsSCtLhwFC4yObWFwbgtDtN2zNFKZklKZpSeJOa8OTgatqnOA7rJeIAe1Y5lrk62uwidVXLpKcLKTiDhKXZyrnawtm0IavtAVNXiZKAlTsW093Jop1W2lVBWskqPRk5+LnWwgOdpbemKmLUV4lLzADluWpAHnAar2qogh+hb46RVqa1ZBQlOEa2wnx184qYWFz4c4Bs3M31mU6uxWoGSs/m/K/5ge9nfvj03aqVuuaSUqUtQAe6QSkdL3v1hakUhUQTwj1PcPnE9eCpSAEqASAkAg5A/El/GAZJyUVAQDilyyzhk8TZMR7JsX0vFzZVDLlPxAqS7sm7PcMkk5a52gBSqWgDGoJCbgO79W9IqbQrMUwgsQCX59T5wDNvXt9UpEtEtPEtAViILgA273b/ADAug3kLk1QUcmUAA+dlCz2ytAFc0AMAwd/oxyqoKzhyD+HfAM6N4JkwKEkIlg8V3Uo6Z2sDpHzYFOqfUJRUVSJCQXJUACWOSVKDOep82aAknaakKsWFhbpz52hi2XsGqrUEgFKP1zHAIL+yG4u8WgHDefemXSS0S5CgUqxJZJcszcKgbHEXJvGcr2qouca+LPiN25vnpDer7K0CUoqnrCwHxMAgZ6G58x8IRZMxlJKc0sUkhJfDkWNiHGRgGDdKWZs4y8RDgqyBya4uA7ddI0Cg2EJWMyZixNIcFYQUh2ywkgGzByWvYwjTN5ZWNNRLpxKn4WWxaWVZEhI97jMuCQ8dVu/U9asWIJszJAH7nvgNO3RrEzBMxKPaJICkKYFIZxZzm+dsmOUdVO3HnqQiaGl8KkBhxZ3JBJtoG8YzvdLfcyqn8VajLWyVvdtAvw16d0aNtSlC2N0k5HLi0vq+R8ICQ7WxDm+Q+ceFYRmL8hAaRWsHWR069btaJjtRIbrcA5kczyEAC3n2dTrKlTJSSog8ScSHbm3vLwl1+6aFpxUylOz4JhDnOySANLglwYetrTJc5CkrDi/EksRbMH6EKVRTz5CSoJK5KL9o4SUpJyvmX0DjKAUDsWcSwlLflhL+UOu5VHVSEqSqnIC0qbEwLkgGxL+zzbKB6dtKCOABHMhgpuROZ84u7C2sZ7y58+ehCGwplWUtyeEr9q1rDnAMFdTT1qmJNPM4QFy1hTIAAYOz3xIHDfMGzQl731UyfUqSRiVLGFRDG+ZuM2JaNDp5iUAEoULNxlUyYwyxEAjzMfaWcjAOzQBiBUQElJY8wbkmAymh2RMWQR7PNTB/O8GaeSAC9rsbfRhq2tsVC0vKV2S8x+g9CNPD1gOnZS5aMc5ILFyU8Q0cEtyeAorlFyzWb69I+HEbuPKCc+pkJUWllKQOE5gjqGd+WcV1VA/Kk4dMoDTDIJGQjLN6absZi1kkNZIJF8TnLXXxjYZUstlCX9pE1CZKONJWFewwLvq5vb4wCHIqUEJFnYdQCcx4R7d/baUViDMPAkqAJZ9feSIFVE9ZJABOK1nJZ/r1iBVFMSoYkKS13KSM9bjpAavt7bNIinJnuTMPClBdQ1tdg2bnU+EKVJv0mVPlqcrQg2OEA4SktiZrg6ZZEQrGQ7ZrYMHf4Q37ufZ/2xSTNkgtiISDNYHR3wP4loAtvRvNQVEn/blrmrBIWjChSVPqqyri5GsJVPPQlKgAbm4CvW4vDb90l0lSpFNSictICFqmcQUFMS4JwI5ZecSbD3RUufMVLTLxE3Z+ykvo5uVHQAWHnAKtRXomSMCpZWpPsLdlAC+EkDiTd2IJD2MVNn0M0qwy5RCgCcRDN1JNgAI3zYGxZNKjDLYq/Ou2Inq2Q6CL9Qyk4VXB0P1aAwMyZ0vCHunVKZiw/eEsbe+KgnEsFzynphLhuilJtBjfXZcykqVoK5ipSuKW61eyS+b3KTYv05wuKq3HtKtpjX5sSxgPlfLSTaapj+qXhB8iYHTxhNlYurN77wXTRGb7KlNyJt6xWqti3BSpLNqWuM2gKdPMGLiDp1F/O0OGwlbOQlZmoJZmSpanUCTYYWuGdj5wrKoVAZpI6H1yiWRSSwAZiiegLDzgNX2FU0CV4aeRLKyMVk41gG7lant0JEMBrQpJKVZP7N2t3esY3Jr0IKTTnsylLKTiURMzd768suTRPWb2rXwoBS4D8RB6hwRrAFt6d81VH4IsA4VcjE2YPuhbxDDhVlmdL2+TeEUlzy5Ll1Z3YWPwiD7yTncag++AtFRFny9RziDGQeIOOUc9plqOceKzkcucB3LncjblGjbq7yKm7PmSVK/FkAKQSXJQC478LN3NCLsrZKZy2UrsxzDF76QyU2yJUlYKJ6gouAcSTiBAcWTkQb3gL9bt/s1KWASpYGFLam4DZni0HTuixK2bUJSZk3CkG6wVYppNuH9CP6SoQN2tRTiETUYXQyi6ki/Mflz6x9Vtib2a2SRjHEFBlpOqgToc+WdoBj+900unTUHEbEpSvCHIswFwT5wnb272mrEsJCktxKBIZ8h3tdiYJyN2qivkoZwlJCUpNggDXEfaLe+C2y/s2p5KCa6YnE5CQlTONCSzueQy6wGcyKcE8a7E5M3jDDufLCZ675C1hZzzbNhDtP2Fs0C8tSxkTiUe7Uacoqyt1qWU6pVTgxNwz7eAUQD6GAty9oJwnDnqonLxPLpEkmjQs41zFLcWBYDwGmUBKqStKwVqllKTwhC0rDjmBceMWpFc/ss7dPOAG1c9GPDK7TO2NVr6AYcXiYYNnbCnEAqWOzZyEuVdcwx5QGqJaTOBxkmzgtpoG84Ydm7T7OYylDCfQwAhWxqftSrsg2gckA9eZ9Ismb09BFbaNbhWoJYpcsSdICr24t7FLQDb/HKqoBEqX2YNgtdm6gC59IgptwZROKoKpqtcRIB1yHfDPLSkWGUdTVHoIAZK2RLlJV2MtCSX9lIGjZteAO0d1FzSoqCTiv7TD0DhzDfiHOIyvmG74DNDuLNIZFMiUbuubPMwAHmkBvMeoivM3TVJAUKlKSSAUSAoE+ZtbnD1tVZn/hhYRKTdaw4LjJIJGFuZ6QLRsenlFKmxhP6lHixWckZ90B7YOxcSQAVCSCormlRuBmyjmTk+l+QgtvPUro5Y+608vAQ6z7PsixU1yw5wSotppmSizAJOHCmwDAMGELO/m9hlS+xReZMF/wCUF798AE2f9qyQtlBhzH1fWBVZ9pVbMWTLmhPESEBKCG0Fw584T6pYezHrb6EVwsagwDzvRvnKr6JAmJwVUpWQBZQNlYTpdjhOWHWEV2MfSXyHlFlAKmJDtzAbxPzgIxPbI25co4GLIC0WJNOlSwCCeiLk/KC2z93ROmpQkm5D4DiCBriVcOcranpAAilXIx9K+Zh4R9nMskDHMvqyWz6dPCCA+zaWwCf+4lT8mzZm6QGboU/OJB1h/wBr/Z/M7NSpYlvZnsSAwYEAIT453vCFXUSpMxUtbYkFixgI5i4J7v7vzKlbhKhLGcwJcAtbUPfR8oHUiUlacdkOMXc9/SNYoNs06QZcuzsxRd8IybIWgM92huxUSUla5Rwj86WUnvsXA8Igk7HmKSFDDcPm1jk/JwY0aundqFBamllJADAZjMn9hC0ZJLSqcLUCGK1AJlgANY5qNtCO+AW/us1AKsNhmQpJv3AxVVVKJJ82jUdl1EunkhEyUhSlnjUoAgsLJAIz0YWAcxS2pQbNnu6BIu2KXwl/6MiH5gGAS6XeWagoU4OAhVwC7ZO+YGnKNjmrk1kuWuYjEkYVJLs4IfMXbmIxTa2xl062JCk2IWLAg5Hp3HI+tik2pZIvYYRdgLG2eTlyYDclbyyEJUiWylSrCUhnYJBy/KkA55eMJ+3q/FJE2eAlRJ0U5L2DtYi+fIGM+oNvKROUqWooSv2mZyBcC76x7a28k6oKRMIOF2AAGdyS2ZgD1HtolRxKcqzYt52AMFlbwrWCmXiSki9woqYMCH+u+EOVUHCxN/dBel2kEygVKKU+y7O7XI/eALmSFMFKmLWSCACtierMQOpi991CFMXBF1KxFk/3HPygVTbbTKuBxm5L88vRo+za5SiFTC5NwnQdTzPflAF5c6WnEsk4iOHIP1I06axRqtqixBLnrAubNObkknT3xBia+Z06dYAkqaVqwk21zi6pSE2w5QHpqlnMFZQsIDUMQJN2aOFKiGvrghCiQSOSQ5PSAg3pSGBwgl1FJIOEDIE6k5tAHwp+/p1ivWzOBRAuAW4ToIp0W8SZiVLSQUpyOTn4RSqqcLSJkxZSUKUoJBPJuf08Anbe2+v7uMaZnE4LpUkd9xzgDsiTUznMkoOG2Fa0AgHkFEdziG7am31iV2aFKMxRwj2mJKuugFooVlMuqWQhI4GQVqOZSHKUIFkpBNzn4wB7dLa1NKkCWZqUzXJmg54zmARYgMwYm0B949jLrKgzZSglJQlPGlb2dyA2TERb2Bs+XJl4cJfMlTOVa2BIDZCCRrgAwMAsU32dS8P4k1b/AMqUpHkXPm0Dq/cFYLyVhY5L4T55H0hqO1ATc9fOIlV4UySQkHrhdgC3MvkW6wCIjdOpUWTLCv6VoPT9XOGvYn2YrKcdRNTLSLlCRiPiTwg9zwb+7JWEuhKlLe6gCQOj5eGUE5WzZiEhCVpUjRMwKIT/AHBTtoxeAXxT0FOWUFXzKg46WSyfQww0C5SkJ7MpwaYGb0iWQZyeEokLT/JiSR/apwfMRT29thMhKuzlyzNZ2wWtncNAXamYU3QEq71EZx8VtFRScMtRIFkEgOf6iWbrFPY+2pdVKSvDgOoCsvrOLk2lLEoOItlkrwJLe6ArDavZ9qkuoTCFFIOLBZlJfI5QNG6lPOT207iUsPwqKQA2Vjm7h4gm0S5cv8RBAINyx6Xzz6wGRUqlkpCliW2IAkEZ3FsubdTAd7z7uSEiWJCQMBJWLuoHIk56esXNlbRlCVwSwkpzAf43MBa2sGF0JSHL4v38MiI6pa9JIUMIKs3DgtYwB0bTJthu9nc+LdIsSphfIuQC4+rPp3QMp1MsfmJFgMurmLM2e6sgBp/mAnqdoAHCVhKiLZhjoXF87dxPOLu8G1qGupcUzGmemyUDEVuP6SUkH9Ry6Qj7RrQVF2VctHdLtBKUHQ8rgfMwECJalq4VKUUuMCwAogd9ifk0Dq3ZxSSQMOuE2IeGQ06FXWb2I4WZstHiQ1ScAQo3ysRhJ5XDpPSASQm97DueJZFOpROAYj4a2sDDJWbEUoElEkNfEVYT4t8orHYIUjESByFy/UGAGKkKlhlZ6p1DMQ/n6GIJs/Lp87Rc/hj+yXfOIZ2zZiTdBgLVGopuLkejxbRUcWLNR9IDpiQ1ObH6+hAGF1IA6xCmZFAThrH1SnygCK5gAIHnBikmkoSb5QAp5Qa484uy5jBngNcqtnCZLwLLg9OcK8/7O5LHCpb/ANVjnDIN4EnNny6QNrN4EOUggpwkHqT8hAKe71JUdnhElSkqNiSkJIyzJ6GCFTsOtLES0pw3AxlXwaDuz9sICCBdKQyXvwjInxiujeTtJSpiSAEYgcTBynTPIwCpS7FmIqO0q8QLYgBcBJdypQyNmZN7wRfCjGlITishIsydLczme/pCt/xSuYsqmrcBgAXYAOfe3fFmZvkHu5AyAYfVvfAFppMtFj/lRz84F1G1GzOfgdIoV+9ZmAgJbx6M8BV1RUoXysPCAPSdoYklZ0Bez2YiBtAozZvtqClFgoqcgd5Foo1NQcKUuear5n9hzjmgllS8IUE4nAJ5wGq7Lk/d0upSlBAJ4lOQ+j6/vF7Ztf2n4kxRcnhRklI0tqep5wnnailowKWFKAS5GRbn5QVpJ5KceQGQ+MAwz1mYeCYUoFjhzJ79IpVmwUTE4e1UXBHEXUHs6S1u7KAUwKDdmcJOd284q1u8apJCAcSj7WhEAX3f2CqnXgK0rSTwlL4g1iCCGbK+UFp0qeZjLSEStAC7/wBRHuhcpN4VAOAUg8xc/tB3Ze2LMXJObwBtSCz8IS2ajbuaAG0Nk0k9YF0nUyiwbWxcDvAiWuo5U8u81KhlhUSHP8pLRF/ApoSZaE8K/aUTxF83+QgAczclc5BVThKEn2cUwkqHMhmB1gfO3ErEZSypj+VST8YfqWSuSMLAgW6iLKa1Wo8IBBlomjgVKmukNhwKt1sLxRniY5zQnPiThyzbWH3aG8BlIWeQJucuXqYSa/apnpNhwJuSbBtOpPKAAFQIJs7sB53d9LRLRZ3Y9MojVhjgTgHa/f8AXOAYJVWGZKFKtowHiSfeYhqa4thMtSRmeFKv2gbLqm9q/uHhBOXWBQY4W8ICn94dwpVk3bUtlEtPVLXmcKXduQy11MU6/ZZScaC4zKdR3NnFOVWk62H1eAbaafINikKyvcefP1g4uspQkJOFDaEOfD94z9G0bhKT/czt3CCtJUJAsQDzOZgDk3dORPTjRcZOg/B4FL3Eb85T6iLuytpLlJaWq5JJGl+fO2sMVHt2WogLZCjYl+Hz0gFRO4uE8S1N/S58o+TN1kgnDjwpGagxPhp4xoRpnDhiDrH1VIMLHugM5mbFYWeKhoyLOfrwh5qqFgXyHhCmtaXLk5n3wElYmdKBsSk5c2heqKqaHbEOdo0uo2eFXzMV17ISogAJ9q7jRjYQCRR7aWJZClF8kjIN10J6nlAmbWLwGXjdJViLZE/WkaLM2GhTlSLDmHHfFWXsaSCVhAt0e3jaAU9n0VSEFKAEvmSL918o5nbAwjjJKzp15XuYfAnhJSrPJw37xAqSEghLOcy2Ivfn0gEyn2OgJV2iFEmyVBTYerEcXdbWK38FJPJ/rWHCbslkf7iu4pHjAmppwhTYXIu5/KPjAcyN1FCWSEylKsXViLdMwPSKY3SWxex0bUvr+0HaCsIJHJhct6QYM9gMTdPrvgEZOzJstQJNhYu7X6iJtqbecJEtR4ORse/nDamYCS4Ld0Up2yJUxzgS56CAEK3mHZBkkrIy5HrAanqClRWtClqJ8P3hmRsKWkkh0npaPJ2EgkKLqI5kkQA+jrgtWKYSkjQggDpBxE1JYpUC184+ypTSFSsVlPc3N4GJ2EAQ2Hyb3GAYpdSojHKYkaRNI3own8bEkjpb0hfm0SgsqlpwBh+Y56x2BONmxdXf3iAaaDbMkzFK7VPGzAliOl4KTKoM4Y9QYzydSKVwqBS/8j+oMVKilXLtLmq62UBAN28dRJXIwrcYyLjPn8IUTseR2nZpnTCLqOTACxc88hA+sXMwYVTCq4LMr4xSqNrLbCDhAsecB3XUKkLwg4hpzbqPlFRm1AjpFUrNy8WZNGZqXLE5ZsTAUlT9Ekvz+UdS6gjnFydscgFILEXIIDjx5RQXTtqIAjSbRJSzD4+cQ1tGFcSXB1DWPUdYqS5l7Wi/TBLXU1+8npAD5WHmQYmK9ElyczBdFDJUCVZ82aL9NuvKmD8NRSrzgAlPUKyc25QYoqYKZUxmfIv5mJarY82WlzLCzliQPeIoom4Qxs2hse6Ab9k7UElOFJGHNtPDlBlG8MsjiOE36xmv8VGRt1zjuVtNJfi7s4DTVVCFJexHMRRGw5CuIoBJiruxshEyT2k0lzdLKIYeEF5Ww5bf+4m66p590BycjHSf/wBD3x6PQEFaeMxRmHTRo9HoAXSKcB73i7KNl98ej0BJJ1irVoGBVhH2PQAqhQOKwzHxi+kOA97x8j0B8nm8SU/5Y9HoDip0ijSKz749HoCwg+6Pp+Eej0BYpTwiLEv2/KPR6AmUcvGIqgcJj0egB01AbIZQk7YQBPUwAj0egIJYv4w/0UlP3McIsRoI9HoCnOQMDsHGusB62WMOQj0egAcwcRiSi9oeMej0Ad2eHUX5fGC02yQRYvpaPR6AMSZpMgEku+bxX2lISSklIJfkI9HoBF2kkCYphrFJMfY9AaLuxNP3cBy3fDjsxA7JNhl8THo9A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it-IT">
              <a:latin typeface="Constantia" pitchFamily="18" charset="0"/>
            </a:endParaRPr>
          </a:p>
        </p:txBody>
      </p:sp>
      <p:sp>
        <p:nvSpPr>
          <p:cNvPr id="21509" name="AutoShape 6" descr="data:image/jpeg;base64,/9j/4AAQSkZJRgABAQAAAQABAAD/2wCEAAkGBhQSEBUTExQVFRUVGRgYGRgXGRgYGxwfGBkYGh4aHR0eHCYfGiAjGhgaHy8gIycpLCwsGB4xNTAqNSYrLCkBCQoKBQUFDQUFDSkYEhgpKSkpKSkpKSkpKSkpKSkpKSkpKSkpKSkpKSkpKSkpKSkpKSkpKSkpKSkpKSkpKSkpKf/AABEIALIBGwMBIgACEQEDEQH/xAAcAAACAwEBAQEAAAAAAAAAAAAFBgMEBwIAAQj/xABDEAABAgQDBQUFBgUCBQUAAAABAhEAAwQhEjFBBQYiUWETcYGRoTKxwdHwBxQjQlLhFWJygvEkMxZDY5KiJTRTssL/xAAUAQEAAAAAAAAAAAAAAAAAAAAA/8QAFBEBAAAAAAAAAAAAAAAAAAAAAP/aAAwDAQACEQMRAD8Aa587/Tr/AJS/uMRS6kCplsXcgdWKdfPOKSJx7Kcmx4cQ8j8oGV1QoTadZb2ZZcDkRi06QGhTFwmb2Uq5lTJQgJJWDn/K5JzGhhsmKaKk+nSZktRsUkkH09xMAv8A/BimZ/8A6fI6xLL3LNnVq5L37gyWggN66di0+U4d2U7M3KKtVvtTC3bg5OwUfh9NAWpe7KAXckdSr5gekU9o7OlpUU4El2Llzq3PrEaPtBpR+aYvuQe7UiLtNUS6xKZqQAOJHGA9iHFidOsAt7wbFkop0TEynUpWGzs4xaeEKtPTYpSgpnCjbFfM2OcaLvJs1P3UoU6k4hgCEsx4mdtLs/jCNshcsdoFIJOKZqWYKcOw5D1gGbYk5BopImLKCAqwd2SpSfRouzZskAKK1fpcA/lDXt3RU2KhKadIEoTWM5OJNxZZLBgQQXi8pLpAFOLvYg54gOWoAPhAE6WqC5aVJJKVOR56xylGZ4uf1aPlDNaUCpGC54RZr8vWO1zM7HugFvf9/u8pWTTPeIBU6FfcityQJ0oMwHs4r/8AkPKDv2gzHpEKZmmi39pilVTUp2LKUk2KkueZxKf1ALQDQmqSybta4bpHUqekfmdrZa2iOSGAcovk7PYd3WPikEO6kt/b16dwgKW3ZZUAAnF7VrDUh78nEC6ajUpsVgAkXKbMEpOvIEwU2jMUCOJAcKzdsx1iqlRexsepPNm4oD7sqlMtSlKAdYAFwW5i0NiMh4QsIUpgCUm/jn1Jhol+yO4e6A4mZx1MFx4+6PoAj5M08fdAQLQxdg/MCIinp4MIszRcRHMFoDg5eEVlSw921a5i0oe6IZvh/n9oCoqmD2CdOfW3ugVvPMwUs1w5KSLBuUE11FwXs56ZJf3xR3tV/pJi0tZOetyn4QGd7uTyalHj7jDhM9td2fF11hO3VH+qAbRR8QkxpCtnSxxBOJTvbmdc4CpRkk+CPUp/aAW3lzVkgJXgSNPZZy5JhjrgZUlSkpALM6mADNc3+mhS2vtqoKVS1FwR+UBQOeoF4B/3YkYKdABxDNx1v8YITO0exS3WB+6awqllEPkBexcBoKqVeAGzpeFKyzDCdC0BqleKRLQEucITldL2dujl4JbwzZnYrwoLhJNlM7OfhCbsDaq+3bs0urIYiGbqzEQGqzUugPmzwJ2ttRMpMtayQkTEpUQH9sKT78MFqVWKWkkMSLjl0gTvBszFTKANyqWbgKbjAdjY2JgMnmKUiYUsOFSkHTIkXbujumnlRPsB9GJP1eCG09iTDWz0ywFfiGwIB4jiy14Ti7jBnZ27C0l1SlOL6HuDZ598BV3f2KV5B05O1wD4aF4bdibORKl4JmHhWWxYdUjJ+bRcopqkKlyykMpKySTcKBSwYC7g+kWZst80vdLukK5jXLvgBG+S0/w6bgIIGBwCGYrSCOF8wYyilq1lM1GNQQp1qDliQmzsHza3S/TXt45QVQTwE4eB8sLsQRl3RjU0ETJoucObMAxKRm2pIGWsBpG5a5n3JHYsRjmByGtYux5KLQVRMqmV7GNxyAICcvZL8XoejQtbmbQWKKYJSAtSJyhgOgWEkX17++DIr6oDF2CMTqBHNgCku+r/APiYAvRVEzA03CFuXALjJ+Qu3SJVV4Z73fnpaB1GuZMQcTIWSCcOgKRbPP5RYEosBjY69fWAC7+1AXRAjSYj1SsQNFN/6CbK/wBx2Zs5gDhxcXdx1g1vFTD7sAtRU82XqxclgHuwxEXGQeLW+CVfc8CXLlAU1wAC5c+Dc4CejWbDs1Mxve5+gPOIps1WItJU19SOR5dIrTZ7TXMuaoYUy+G6SFEm4ZwRz6iIiEJaZgnukP7ViMeFjw3ycd/cYDivmkTpYKHSUqd/ylyR5kM8DVTpjDDJWW/SWsLg3Tz93nc3lMszgmYVJSUFiBzUt3sWt4wNkUMgYiDlhLkqH5cxwsRe9s4ApT1CsaUmWw/WxHNibDNvDyhzlp4R3D3Qi7IppSZv4cwrUrRwer5BnPxh6lJ4Q+bD3QHgI+KTl4+6JcEcKTf65QHC21iNTaxOTdo4IgIF3y5GOezGsSqPxiMDnlAcrlDXV/LWFve1aRRz8NyQlx0KkgDpDQQM8/f3QA3ok/6Ke5yl9f1A+6AzrdmX/qjbCQiY4P8ATDrW7LqFzHlLCUkJxAqUAWxOzXToPHoISt1Jv+q6mXN8eCNOlKZIv5YfDOAWZ+7k9ZIXNSpsLDEv+Um7XuC3Ro9sHdlaHVMYlyQQVeV+RfzhlUsBJcqu7cSfIXiCnmBAIdWjBSwrO9hAENhJwyEj6yi72cVNj/7SfrSJVzLm3qYDraCgUrSeRHnGfU02QFZETXLM2Qw89Hyh9qSMZ6kesZ7vNThKntiUk+hZvSA1enVwxU265pZ2H2uzWRrcAkZ9RH3Y88KkoVzSkv4CJ56ApCknUEeYaAzHeiegz0zCcCpkpMwEEh8UrB/bdr8hBLdLaaxLlhagUgYUptoA6ipzjLkjTKE7eGapUqmU4OGWqVb/AKanv1ZaYm3c20lCUpmWawPjbLPygNE3mLSRNSHUkkBkKURjBDhiGbPlroIm3aSr7mlioqBUR2mJJZ1YXIzsR08o52XtdKvZUG73GWVtY62ltbsZU2awXgQVYXZ2Z7sWt0gLFeJiqeamZ2YQZa3KSokcJL3AfzEYltOcPvM1SbAklI1a4D+QMOlb9p+KWuX91AExCkP2l+JJD+xpyhOn1SSMKkFwnCFYm/5hUSQzmxwi9usAb3S25Nk008ypSFkTEFySM0hJFiDazf1GGTYn2hidLJmpEtSXKmx4WGoOJySNOcZpsysXLKsLOWz8M+fcba2MFKSfJNLNBmdlPBJDFYC0lCAUFs8SkqPexgNCVvckyVTJfZTVpCVFImMSm9wCCQehyLh4BSvtSGtOG59o92/o7oz5I1fU/Xi8QNAP23N90z5SE4Uo4wvGFYinAogEJKQf5vLOHTena8rspEvGwqJqHJ4eAHEpV2YZXtZRjDpky3pE8/aK5hda1KJDOq5sAPQD0gNtmbPEw45VQoBRf8NSSlwAHsu9gLRN/D5xbBUzGClE8KVOCXCc9LjxjC5SuGzXF3HOLdFtFaEKCFYcaQkkZhOoHJ7O12tAajWzUrqChQE0y0gKtbFZfItZYjiRJAY9mnLJmIvk+IPn74zWnqSgcJKMsnGXdF6l25NCbTZoy/OpvJ+6A0LZsmWJicKMKgtPUHQtxH1h3EYbI3pqUqH48wkFw5cZDMGxgijfytBftyehTL5f0wGxdo0Rlbxkyd/q0/8AOGTt2cvp/LENdvvVzEGWqaMChxMhILEENlkYDWz9ZRyVF/8AEYeK9TsCQPRuUQffOH/JOcBui1BiTYAG5sPOI1kPmL9R84xNdccLY1MRdNwD33v4iIpm1Jrj8RZt+pWXLPKwgNuKk8KcaQXFsSXLaM94Gb2Ftn1B/wCmc+8NGPS9ol0qSogpLhT3ckF3N9BH2v25UTUYFzpikEjhJs/UCAJbjKBrQM3RMA/7TGny5aQBmCwsEG9szwxitLUqlKxIUpKhkUliHF7wal721AQxnTVE6mYu3h/iA1At/N/2Z/8AjEKQHzJ70n4JjLFbz1DEdvON8+0VHk7fqNZ01v61fOA2bZIaVfQsfIRMpoyOl3tqZScKZywM3Jc3HMh4m/45qP8A5lHqw+UBptb7TcwPSM63kln70tJPC7tyxB+fMxoH3sTJhA/J8YTt7qPFU2WlAWlPErLUZ6ez6wDfuTWCZRSi7sgJPekkfCDArEhaUk3UTh6sHI8gYAbl0XYSOzK0rYqOJGVy/PmTDDzgMpO7c+rE5EhKVKk1E0kFQTaYABm2ssxFS7h1YDmUGJzExD2zHtd1+sNm7u05dNW1wmqwJVMCgov1OgOing9M3joSkfjygH5kXZ259fCARNj7q1kqaSpDWYPMR6X6mDU3Z05UucFsxkzQ2IG/Zqt5sYYpe3KJTkT5J5vMb3mJBtakKFhE+RxBQtNRqG/VAYTi4g+Tj1aK82fxE2YvzaLQDpyyAvlq0Dp5gPImZ5aR6Znb6yjhFwfDLx+vGPmLw/xASFTvzd4iSqOpYzc5/wCY9TSMSgnJ+Zb3wHyam1+6OJQBObB4lKbW9W+tYhxWgLUuWWBd2T63t9c4+ylt17vOPkpboLnl9fXKI8r5t9AwBCWtr/CO5Mph4X+u4RXSokDJomlziC/i2cBK7k97+giWU97Zs1+UcZXbM69w5dY6e7gNcBjf8vNrwEBXxPoX9I7mTb5ZuB0j6tJJHR/HKIZqSGzOeYPI/KAkQoFzyiEkjplbwESy06G1vnEaeLCHb9oCJSumseWpgPEx0EmOJjtfX6+DXgK6FPHSlCzHWJqeiStJ/FQ4BVhIUCcIdhZjlzitOlKQvCoMQQ4Nsx8oDy5r/XOJlzcuZz9IgmAafTx9VMygOiXF4lYd8RJl5xL2Zszn1gPTF3s+Q9I6TMtHKKZQZ/rOJTJPOA17ZEv8VZ0ZmfWFvf2lUChLghQUm/LHihg2LMwrW+T2PnHO8GyUVGEKJGF7gDIta4YQFHcKgXSy5iDgUFqxJKCWuGLuBqBB6o2vgLLYnRicJ65OPXvgds+VKpUJSiySqwF3Jv8AAwsb2b5dlMKEISWfiUHL5WDswOt3bxgJNr1aRVTMTjtCkuxKbpCf3gHLAGFlJPEHY9FAdRn6wyGhmTEJmMlClJQ6C5wki+eQD+ERK3XWpJxCXiJCgTi0OpKeVvGADqoFuopDX15Pb3xD/D1KK0t7Jds/ypyENFNsCYpVynC2EsTbK2QGfXUR6g2dKUolClrJLOMnTbNhbn/SIBTp6IthZ3bIZ9POKu8Ox5khjMlzAlX5ihQFtHIEayiupdnqQhQUqau5KU41DqdUpe3Xzi6jfGlW6TMwvY40kD1DecB+fZE0Pyfn4xYny0uSHY5Pf3RuFZujs+ekvTyeJ+OUAg94Uhg/nGR1mwjJXMQpQWEKYEZkaKZmFuucAEUk3z+MRoScoYhSS0pMxRZBYAl1flv7P+ctIro2YkvhmoLqVZ2LaG4t4wA4i55f4iBErKDyN2pxWsYVABIN2Ayexdj+0fBu/MTdSbBgQCDc3b9u6ADSZRI+uUWJVM4HcIKUux1mXiwK4Q5tkLC47yPOPUlE4FvaA9wvAQJpOEvo9u/69I+CVfXv+vq8N+x9yJ05GIYEpOLCpR5EjIDmOcd7V3CXK4kqxJSkYsRSlTsxYPcav1aAV0SiQLEsT7hlH0SmSe+1hfhGZg5snZ6VJUVTUJSklrlRJwg2YN6xDJ2cqZMUlAJXiAGXIZwAyXLsLaK94+fpFmh3cnVMwIlJfCXUVWSAXDk9+Wphkk7kTH43JCgnDLIJ4rlRJZIAbxxebtT7HVIk9nSiWkm5VNKjfmQkHEejgQGZ7e3OnUqcSmWgNxIGR6g3HJ8r+ELRTk+l41mu2HUDCqbUhT2UHUhN9AlilQa3EkHrCztbc/s5uJh2eZQl/IfpD+XuBKI1Ov184gmEEawY2kZTkS0ghrEKNsvMuD5wCq5wsAX5gH3/ALQEODkbv+8SLDlyXL9/vzirMmE9w+m8zBjd7Yk2qVwABAUMSnAOjgDNRbQQA9SXA5tHSZV/KHHau5SFLSmQcCbJecpXGo34XDCzW6iFvbOxZlHNMqY2IAF05EHIj3eEB1QSgS6gbf4i/NDJsG7svOBFDWAKvr3/AEYLldrEEemkBAp2vlpEBTFtMm9g14+Lp7wDbuzvbKKQJyjbJWZGVjz7xDQJMmegKC1LT+pKiB3FmOuXWFWu2CpE7tpctKcIJUAAxDEZGz3gRNrmlASgQpZcpBUE5hJcA35l9IBg3j2uqXNTJp0pAt+IGLXIKdWYfOFCt2WsVnaYkzpYIZbKYFv0kA2Ovj0j20KtSUm5WSWBs6vLmbtyiOgr52JiCVKySGLMzMGvm+sA/wCz5ycIJIUo5kPn3m/IQRXPORdzfIt5xn1EJtNUgTsSCtLhwFC4yObWFwbgtDtN2zNFKZklKZpSeJOa8OTgatqnOA7rJeIAe1Y5lrk62uwidVXLpKcLKTiDhKXZyrnawtm0IavtAVNXiZKAlTsW093Jop1W2lVBWskqPRk5+LnWwgOdpbemKmLUV4lLzADluWpAHnAar2qogh+hb46RVqa1ZBQlOEa2wnx184qYWFz4c4Bs3M31mU6uxWoGSs/m/K/5ge9nfvj03aqVuuaSUqUtQAe6QSkdL3v1hakUhUQTwj1PcPnE9eCpSAEqASAkAg5A/El/GAZJyUVAQDilyyzhk8TZMR7JsX0vFzZVDLlPxAqS7sm7PcMkk5a52gBSqWgDGoJCbgO79W9IqbQrMUwgsQCX59T5wDNvXt9UpEtEtPEtAViILgA273b/ADAug3kLk1QUcmUAA+dlCz2ytAFc0AMAwd/oxyqoKzhyD+HfAM6N4JkwKEkIlg8V3Uo6Z2sDpHzYFOqfUJRUVSJCQXJUACWOSVKDOep82aAknaakKsWFhbpz52hi2XsGqrUEgFKP1zHAIL+yG4u8WgHDefemXSS0S5CgUqxJZJcszcKgbHEXJvGcr2qouca+LPiN25vnpDer7K0CUoqnrCwHxMAgZ6G58x8IRZMxlJKc0sUkhJfDkWNiHGRgGDdKWZs4y8RDgqyBya4uA7ddI0Cg2EJWMyZixNIcFYQUh2ywkgGzByWvYwjTN5ZWNNRLpxKn4WWxaWVZEhI97jMuCQ8dVu/U9asWIJszJAH7nvgNO3RrEzBMxKPaJICkKYFIZxZzm+dsmOUdVO3HnqQiaGl8KkBhxZ3JBJtoG8YzvdLfcyqn8VajLWyVvdtAvw16d0aNtSlC2N0k5HLi0vq+R8ICQ7WxDm+Q+ceFYRmL8hAaRWsHWR069btaJjtRIbrcA5kczyEAC3n2dTrKlTJSSog8ScSHbm3vLwl1+6aFpxUylOz4JhDnOySANLglwYetrTJc5CkrDi/EksRbMH6EKVRTz5CSoJK5KL9o4SUpJyvmX0DjKAUDsWcSwlLflhL+UOu5VHVSEqSqnIC0qbEwLkgGxL+zzbKB6dtKCOABHMhgpuROZ84u7C2sZ7y58+ehCGwplWUtyeEr9q1rDnAMFdTT1qmJNPM4QFy1hTIAAYOz3xIHDfMGzQl731UyfUqSRiVLGFRDG+ZuM2JaNDp5iUAEoULNxlUyYwyxEAjzMfaWcjAOzQBiBUQElJY8wbkmAymh2RMWQR7PNTB/O8GaeSAC9rsbfRhq2tsVC0vKV2S8x+g9CNPD1gOnZS5aMc5ILFyU8Q0cEtyeAorlFyzWb69I+HEbuPKCc+pkJUWllKQOE5gjqGd+WcV1VA/Kk4dMoDTDIJGQjLN6absZi1kkNZIJF8TnLXXxjYZUstlCX9pE1CZKONJWFewwLvq5vb4wCHIqUEJFnYdQCcx4R7d/baUViDMPAkqAJZ9feSIFVE9ZJABOK1nJZ/r1iBVFMSoYkKS13KSM9bjpAavt7bNIinJnuTMPClBdQ1tdg2bnU+EKVJv0mVPlqcrQg2OEA4SktiZrg6ZZEQrGQ7ZrYMHf4Q37ufZ/2xSTNkgtiISDNYHR3wP4loAtvRvNQVEn/blrmrBIWjChSVPqqyri5GsJVPPQlKgAbm4CvW4vDb90l0lSpFNSictICFqmcQUFMS4JwI5ZecSbD3RUufMVLTLxE3Z+ykvo5uVHQAWHnAKtRXomSMCpZWpPsLdlAC+EkDiTd2IJD2MVNn0M0qwy5RCgCcRDN1JNgAI3zYGxZNKjDLYq/Ou2Inq2Q6CL9Qyk4VXB0P1aAwMyZ0vCHunVKZiw/eEsbe+KgnEsFzynphLhuilJtBjfXZcykqVoK5ipSuKW61eyS+b3KTYv05wuKq3HtKtpjX5sSxgPlfLSTaapj+qXhB8iYHTxhNlYurN77wXTRGb7KlNyJt6xWqti3BSpLNqWuM2gKdPMGLiDp1F/O0OGwlbOQlZmoJZmSpanUCTYYWuGdj5wrKoVAZpI6H1yiWRSSwAZiiegLDzgNX2FU0CV4aeRLKyMVk41gG7lant0JEMBrQpJKVZP7N2t3esY3Jr0IKTTnsylLKTiURMzd768suTRPWb2rXwoBS4D8RB6hwRrAFt6d81VH4IsA4VcjE2YPuhbxDDhVlmdL2+TeEUlzy5Ll1Z3YWPwiD7yTncag++AtFRFny9RziDGQeIOOUc9plqOceKzkcucB3LncjblGjbq7yKm7PmSVK/FkAKQSXJQC478LN3NCLsrZKZy2UrsxzDF76QyU2yJUlYKJ6gouAcSTiBAcWTkQb3gL9bt/s1KWASpYGFLam4DZni0HTuixK2bUJSZk3CkG6wVYppNuH9CP6SoQN2tRTiETUYXQyi6ki/Mflz6x9Vtib2a2SRjHEFBlpOqgToc+WdoBj+900unTUHEbEpSvCHIswFwT5wnb272mrEsJCktxKBIZ8h3tdiYJyN2qivkoZwlJCUpNggDXEfaLe+C2y/s2p5KCa6YnE5CQlTONCSzueQy6wGcyKcE8a7E5M3jDDufLCZ675C1hZzzbNhDtP2Fs0C8tSxkTiUe7Uacoqyt1qWU6pVTgxNwz7eAUQD6GAty9oJwnDnqonLxPLpEkmjQs41zFLcWBYDwGmUBKqStKwVqllKTwhC0rDjmBceMWpFc/ss7dPOAG1c9GPDK7TO2NVr6AYcXiYYNnbCnEAqWOzZyEuVdcwx5QGqJaTOBxkmzgtpoG84Ydm7T7OYylDCfQwAhWxqftSrsg2gckA9eZ9Ismb09BFbaNbhWoJYpcsSdICr24t7FLQDb/HKqoBEqX2YNgtdm6gC59IgptwZROKoKpqtcRIB1yHfDPLSkWGUdTVHoIAZK2RLlJV2MtCSX9lIGjZteAO0d1FzSoqCTiv7TD0DhzDfiHOIyvmG74DNDuLNIZFMiUbuubPMwAHmkBvMeoivM3TVJAUKlKSSAUSAoE+ZtbnD1tVZn/hhYRKTdaw4LjJIJGFuZ6QLRsenlFKmxhP6lHixWckZ90B7YOxcSQAVCSCormlRuBmyjmTk+l+QgtvPUro5Y+608vAQ6z7PsixU1yw5wSotppmSizAJOHCmwDAMGELO/m9hlS+xReZMF/wCUF798AE2f9qyQtlBhzH1fWBVZ9pVbMWTLmhPESEBKCG0Fw584T6pYezHrb6EVwsagwDzvRvnKr6JAmJwVUpWQBZQNlYTpdjhOWHWEV2MfSXyHlFlAKmJDtzAbxPzgIxPbI25co4GLIC0WJNOlSwCCeiLk/KC2z93ROmpQkm5D4DiCBriVcOcranpAAilXIx9K+Zh4R9nMskDHMvqyWz6dPCCA+zaWwCf+4lT8mzZm6QGboU/OJB1h/wBr/Z/M7NSpYlvZnsSAwYEAIT453vCFXUSpMxUtbYkFixgI5i4J7v7vzKlbhKhLGcwJcAtbUPfR8oHUiUlacdkOMXc9/SNYoNs06QZcuzsxRd8IybIWgM92huxUSUla5Rwj86WUnvsXA8Igk7HmKSFDDcPm1jk/JwY0aundqFBamllJADAZjMn9hC0ZJLSqcLUCGK1AJlgANY5qNtCO+AW/us1AKsNhmQpJv3AxVVVKJJ82jUdl1EunkhEyUhSlnjUoAgsLJAIz0YWAcxS2pQbNnu6BIu2KXwl/6MiH5gGAS6XeWagoU4OAhVwC7ZO+YGnKNjmrk1kuWuYjEkYVJLs4IfMXbmIxTa2xl062JCk2IWLAg5Hp3HI+tik2pZIvYYRdgLG2eTlyYDclbyyEJUiWylSrCUhnYJBy/KkA55eMJ+3q/FJE2eAlRJ0U5L2DtYi+fIGM+oNvKROUqWooSv2mZyBcC76x7a28k6oKRMIOF2AAGdyS2ZgD1HtolRxKcqzYt52AMFlbwrWCmXiSki9woqYMCH+u+EOVUHCxN/dBel2kEygVKKU+y7O7XI/eALmSFMFKmLWSCACtierMQOpi991CFMXBF1KxFk/3HPygVTbbTKuBxm5L88vRo+za5SiFTC5NwnQdTzPflAF5c6WnEsk4iOHIP1I06axRqtqixBLnrAubNObkknT3xBia+Z06dYAkqaVqwk21zi6pSE2w5QHpqlnMFZQsIDUMQJN2aOFKiGvrghCiQSOSQ5PSAg3pSGBwgl1FJIOEDIE6k5tAHwp+/p1ivWzOBRAuAW4ToIp0W8SZiVLSQUpyOTn4RSqqcLSJkxZSUKUoJBPJuf08Anbe2+v7uMaZnE4LpUkd9xzgDsiTUznMkoOG2Fa0AgHkFEdziG7am31iV2aFKMxRwj2mJKuugFooVlMuqWQhI4GQVqOZSHKUIFkpBNzn4wB7dLa1NKkCWZqUzXJmg54zmARYgMwYm0B949jLrKgzZSglJQlPGlb2dyA2TERb2Bs+XJl4cJfMlTOVa2BIDZCCRrgAwMAsU32dS8P4k1b/AMqUpHkXPm0Dq/cFYLyVhY5L4T55H0hqO1ATc9fOIlV4UySQkHrhdgC3MvkW6wCIjdOpUWTLCv6VoPT9XOGvYn2YrKcdRNTLSLlCRiPiTwg9zwb+7JWEuhKlLe6gCQOj5eGUE5WzZiEhCVpUjRMwKIT/AHBTtoxeAXxT0FOWUFXzKg46WSyfQww0C5SkJ7MpwaYGb0iWQZyeEokLT/JiSR/apwfMRT29thMhKuzlyzNZ2wWtncNAXamYU3QEq71EZx8VtFRScMtRIFkEgOf6iWbrFPY+2pdVKSvDgOoCsvrOLk2lLEoOItlkrwJLe6ArDavZ9qkuoTCFFIOLBZlJfI5QNG6lPOT207iUsPwqKQA2Vjm7h4gm0S5cv8RBAINyx6Xzz6wGRUqlkpCliW2IAkEZ3FsubdTAd7z7uSEiWJCQMBJWLuoHIk56esXNlbRlCVwSwkpzAf43MBa2sGF0JSHL4v38MiI6pa9JIUMIKs3DgtYwB0bTJthu9nc+LdIsSphfIuQC4+rPp3QMp1MsfmJFgMurmLM2e6sgBp/mAnqdoAHCVhKiLZhjoXF87dxPOLu8G1qGupcUzGmemyUDEVuP6SUkH9Ry6Qj7RrQVF2VctHdLtBKUHQ8rgfMwECJalq4VKUUuMCwAogd9ifk0Dq3ZxSSQMOuE2IeGQ06FXWb2I4WZstHiQ1ScAQo3ysRhJ5XDpPSASQm97DueJZFOpROAYj4a2sDDJWbEUoElEkNfEVYT4t8orHYIUjESByFy/UGAGKkKlhlZ6p1DMQ/n6GIJs/Lp87Rc/hj+yXfOIZ2zZiTdBgLVGopuLkejxbRUcWLNR9IDpiQ1ObH6+hAGF1IA6xCmZFAThrH1SnygCK5gAIHnBikmkoSb5QAp5Qa484uy5jBngNcqtnCZLwLLg9OcK8/7O5LHCpb/ANVjnDIN4EnNny6QNrN4EOUggpwkHqT8hAKe71JUdnhElSkqNiSkJIyzJ6GCFTsOtLES0pw3AxlXwaDuz9sICCBdKQyXvwjInxiujeTtJSpiSAEYgcTBynTPIwCpS7FmIqO0q8QLYgBcBJdypQyNmZN7wRfCjGlITishIsydLczme/pCt/xSuYsqmrcBgAXYAOfe3fFmZvkHu5AyAYfVvfAFppMtFj/lRz84F1G1GzOfgdIoV+9ZmAgJbx6M8BV1RUoXysPCAPSdoYklZ0Bez2YiBtAozZvtqClFgoqcgd5Foo1NQcKUuear5n9hzjmgllS8IUE4nAJ5wGq7Lk/d0upSlBAJ4lOQ+j6/vF7Ztf2n4kxRcnhRklI0tqep5wnnailowKWFKAS5GRbn5QVpJ5KceQGQ+MAwz1mYeCYUoFjhzJ79IpVmwUTE4e1UXBHEXUHs6S1u7KAUwKDdmcJOd284q1u8apJCAcSj7WhEAX3f2CqnXgK0rSTwlL4g1iCCGbK+UFp0qeZjLSEStAC7/wBRHuhcpN4VAOAUg8xc/tB3Ze2LMXJObwBtSCz8IS2ajbuaAG0Nk0k9YF0nUyiwbWxcDvAiWuo5U8u81KhlhUSHP8pLRF/ApoSZaE8K/aUTxF83+QgAczclc5BVThKEn2cUwkqHMhmB1gfO3ErEZSypj+VST8YfqWSuSMLAgW6iLKa1Wo8IBBlomjgVKmukNhwKt1sLxRniY5zQnPiThyzbWH3aG8BlIWeQJucuXqYSa/apnpNhwJuSbBtOpPKAAFQIJs7sB53d9LRLRZ3Y9MojVhjgTgHa/f8AXOAYJVWGZKFKtowHiSfeYhqa4thMtSRmeFKv2gbLqm9q/uHhBOXWBQY4W8ICn94dwpVk3bUtlEtPVLXmcKXduQy11MU6/ZZScaC4zKdR3NnFOVWk62H1eAbaafINikKyvcefP1g4uspQkJOFDaEOfD94z9G0bhKT/czt3CCtJUJAsQDzOZgDk3dORPTjRcZOg/B4FL3Eb85T6iLuytpLlJaWq5JJGl+fO2sMVHt2WogLZCjYl+Hz0gFRO4uE8S1N/S58o+TN1kgnDjwpGagxPhp4xoRpnDhiDrH1VIMLHugM5mbFYWeKhoyLOfrwh5qqFgXyHhCmtaXLk5n3wElYmdKBsSk5c2heqKqaHbEOdo0uo2eFXzMV17ISogAJ9q7jRjYQCRR7aWJZClF8kjIN10J6nlAmbWLwGXjdJViLZE/WkaLM2GhTlSLDmHHfFWXsaSCVhAt0e3jaAU9n0VSEFKAEvmSL918o5nbAwjjJKzp15XuYfAnhJSrPJw37xAqSEghLOcy2Ivfn0gEyn2OgJV2iFEmyVBTYerEcXdbWK38FJPJ/rWHCbslkf7iu4pHjAmppwhTYXIu5/KPjAcyN1FCWSEylKsXViLdMwPSKY3SWxex0bUvr+0HaCsIJHJhct6QYM9gMTdPrvgEZOzJstQJNhYu7X6iJtqbecJEtR4ORse/nDamYCS4Ld0Up2yJUxzgS56CAEK3mHZBkkrIy5HrAanqClRWtClqJ8P3hmRsKWkkh0npaPJ2EgkKLqI5kkQA+jrgtWKYSkjQggDpBxE1JYpUC184+ypTSFSsVlPc3N4GJ2EAQ2Hyb3GAYpdSojHKYkaRNI3own8bEkjpb0hfm0SgsqlpwBh+Y56x2BONmxdXf3iAaaDbMkzFK7VPGzAliOl4KTKoM4Y9QYzydSKVwqBS/8j+oMVKilXLtLmq62UBAN28dRJXIwrcYyLjPn8IUTseR2nZpnTCLqOTACxc88hA+sXMwYVTCq4LMr4xSqNrLbCDhAsecB3XUKkLwg4hpzbqPlFRm1AjpFUrNy8WZNGZqXLE5ZsTAUlT9Ekvz+UdS6gjnFydscgFILEXIIDjx5RQXTtqIAjSbRJSzD4+cQ1tGFcSXB1DWPUdYqS5l7Wi/TBLXU1+8npAD5WHmQYmK9ElyczBdFDJUCVZ82aL9NuvKmD8NRSrzgAlPUKyc25QYoqYKZUxmfIv5mJarY82WlzLCzliQPeIoom4Qxs2hse6Ab9k7UElOFJGHNtPDlBlG8MsjiOE36xmv8VGRt1zjuVtNJfi7s4DTVVCFJexHMRRGw5CuIoBJiruxshEyT2k0lzdLKIYeEF5Ww5bf+4m66p590BycjHSf/wBD3x6PQEFaeMxRmHTRo9HoAXSKcB73i7KNl98ej0BJJ1irVoGBVhH2PQAqhQOKwzHxi+kOA97x8j0B8nm8SU/5Y9HoDip0ijSKz749HoCwg+6Pp+Eej0BYpTwiLEv2/KPR6AmUcvGIqgcJj0egB01AbIZQk7YQBPUwAj0egIJYv4w/0UlP3McIsRoI9HoCnOQMDsHGusB62WMOQj0egAcwcRiSi9oeMej0Ad2eHUX5fGC02yQRYvpaPR6AMSZpMgEku+bxX2lISSklIJfkI9HoBF2kkCYphrFJMfY9AaLuxNP3cBy3fDjsxA7JNhl8THo9A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it-IT">
              <a:latin typeface="Constantia" pitchFamily="18" charset="0"/>
            </a:endParaRPr>
          </a:p>
        </p:txBody>
      </p:sp>
      <p:sp>
        <p:nvSpPr>
          <p:cNvPr id="21510" name="AutoShape 8" descr="data:image/jpeg;base64,/9j/4AAQSkZJRgABAQAAAQABAAD/2wCEAAkGBhQSEBUTExQVFRUVGRgYGRgXGRgYGxwfGBkYGh4aHR0eHCYfGiAjGhgaHy8gIycpLCwsGB4xNTAqNSYrLCkBCQoKBQUFDQUFDSkYEhgpKSkpKSkpKSkpKSkpKSkpKSkpKSkpKSkpKSkpKSkpKSkpKSkpKSkpKSkpKSkpKSkpKf/AABEIALIBGwMBIgACEQEDEQH/xAAcAAACAwEBAQEAAAAAAAAAAAAFBgMEBwIAAQj/xABDEAABAgQDBQUFBgUCBQUAAAABAhEAAwQhEjFBBQYiUWETcYGRoTKxwdHwBxQjQlLhFWJygvEkMxZDY5KiJTRTssL/xAAUAQEAAAAAAAAAAAAAAAAAAAAA/8QAFBEBAAAAAAAAAAAAAAAAAAAAAP/aAAwDAQACEQMRAD8Aa587/Tr/AJS/uMRS6kCplsXcgdWKdfPOKSJx7Kcmx4cQ8j8oGV1QoTadZb2ZZcDkRi06QGhTFwmb2Uq5lTJQgJJWDn/K5JzGhhsmKaKk+nSZktRsUkkH09xMAv8A/BimZ/8A6fI6xLL3LNnVq5L37gyWggN66di0+U4d2U7M3KKtVvtTC3bg5OwUfh9NAWpe7KAXckdSr5gekU9o7OlpUU4El2Llzq3PrEaPtBpR+aYvuQe7UiLtNUS6xKZqQAOJHGA9iHFidOsAt7wbFkop0TEynUpWGzs4xaeEKtPTYpSgpnCjbFfM2OcaLvJs1P3UoU6k4hgCEsx4mdtLs/jCNshcsdoFIJOKZqWYKcOw5D1gGbYk5BopImLKCAqwd2SpSfRouzZskAKK1fpcA/lDXt3RU2KhKadIEoTWM5OJNxZZLBgQQXi8pLpAFOLvYg54gOWoAPhAE6WqC5aVJJKVOR56xylGZ4uf1aPlDNaUCpGC54RZr8vWO1zM7HugFvf9/u8pWTTPeIBU6FfcityQJ0oMwHs4r/8AkPKDv2gzHpEKZmmi39pilVTUp2LKUk2KkueZxKf1ALQDQmqSybta4bpHUqekfmdrZa2iOSGAcovk7PYd3WPikEO6kt/b16dwgKW3ZZUAAnF7VrDUh78nEC6ajUpsVgAkXKbMEpOvIEwU2jMUCOJAcKzdsx1iqlRexsepPNm4oD7sqlMtSlKAdYAFwW5i0NiMh4QsIUpgCUm/jn1Jhol+yO4e6A4mZx1MFx4+6PoAj5M08fdAQLQxdg/MCIinp4MIszRcRHMFoDg5eEVlSw921a5i0oe6IZvh/n9oCoqmD2CdOfW3ugVvPMwUs1w5KSLBuUE11FwXs56ZJf3xR3tV/pJi0tZOetyn4QGd7uTyalHj7jDhM9td2fF11hO3VH+qAbRR8QkxpCtnSxxBOJTvbmdc4CpRkk+CPUp/aAW3lzVkgJXgSNPZZy5JhjrgZUlSkpALM6mADNc3+mhS2vtqoKVS1FwR+UBQOeoF4B/3YkYKdABxDNx1v8YITO0exS3WB+6awqllEPkBexcBoKqVeAGzpeFKyzDCdC0BqleKRLQEucITldL2dujl4JbwzZnYrwoLhJNlM7OfhCbsDaq+3bs0urIYiGbqzEQGqzUugPmzwJ2ttRMpMtayQkTEpUQH9sKT78MFqVWKWkkMSLjl0gTvBszFTKANyqWbgKbjAdjY2JgMnmKUiYUsOFSkHTIkXbujumnlRPsB9GJP1eCG09iTDWz0ywFfiGwIB4jiy14Ti7jBnZ27C0l1SlOL6HuDZ598BV3f2KV5B05O1wD4aF4bdibORKl4JmHhWWxYdUjJ+bRcopqkKlyykMpKySTcKBSwYC7g+kWZst80vdLukK5jXLvgBG+S0/w6bgIIGBwCGYrSCOF8wYyilq1lM1GNQQp1qDliQmzsHza3S/TXt45QVQTwE4eB8sLsQRl3RjU0ETJoucObMAxKRm2pIGWsBpG5a5n3JHYsRjmByGtYux5KLQVRMqmV7GNxyAICcvZL8XoejQtbmbQWKKYJSAtSJyhgOgWEkX17++DIr6oDF2CMTqBHNgCku+r/APiYAvRVEzA03CFuXALjJ+Qu3SJVV4Z73fnpaB1GuZMQcTIWSCcOgKRbPP5RYEosBjY69fWAC7+1AXRAjSYj1SsQNFN/6CbK/wBx2Zs5gDhxcXdx1g1vFTD7sAtRU82XqxclgHuwxEXGQeLW+CVfc8CXLlAU1wAC5c+Dc4CejWbDs1Mxve5+gPOIps1WItJU19SOR5dIrTZ7TXMuaoYUy+G6SFEm4ZwRz6iIiEJaZgnukP7ViMeFjw3ycd/cYDivmkTpYKHSUqd/ylyR5kM8DVTpjDDJWW/SWsLg3Tz93nc3lMszgmYVJSUFiBzUt3sWt4wNkUMgYiDlhLkqH5cxwsRe9s4ApT1CsaUmWw/WxHNibDNvDyhzlp4R3D3Qi7IppSZv4cwrUrRwer5BnPxh6lJ4Q+bD3QHgI+KTl4+6JcEcKTf65QHC21iNTaxOTdo4IgIF3y5GOezGsSqPxiMDnlAcrlDXV/LWFve1aRRz8NyQlx0KkgDpDQQM8/f3QA3ok/6Ke5yl9f1A+6AzrdmX/qjbCQiY4P8ATDrW7LqFzHlLCUkJxAqUAWxOzXToPHoISt1Jv+q6mXN8eCNOlKZIv5YfDOAWZ+7k9ZIXNSpsLDEv+Um7XuC3Ro9sHdlaHVMYlyQQVeV+RfzhlUsBJcqu7cSfIXiCnmBAIdWjBSwrO9hAENhJwyEj6yi72cVNj/7SfrSJVzLm3qYDraCgUrSeRHnGfU02QFZETXLM2Qw89Hyh9qSMZ6kesZ7vNThKntiUk+hZvSA1enVwxU265pZ2H2uzWRrcAkZ9RH3Y88KkoVzSkv4CJ56ApCknUEeYaAzHeiegz0zCcCpkpMwEEh8UrB/bdr8hBLdLaaxLlhagUgYUptoA6ipzjLkjTKE7eGapUqmU4OGWqVb/AKanv1ZaYm3c20lCUpmWawPjbLPygNE3mLSRNSHUkkBkKURjBDhiGbPlroIm3aSr7mlioqBUR2mJJZ1YXIzsR08o52XtdKvZUG73GWVtY62ltbsZU2awXgQVYXZ2Z7sWt0gLFeJiqeamZ2YQZa3KSokcJL3AfzEYltOcPvM1SbAklI1a4D+QMOlb9p+KWuX91AExCkP2l+JJD+xpyhOn1SSMKkFwnCFYm/5hUSQzmxwi9usAb3S25Nk008ypSFkTEFySM0hJFiDazf1GGTYn2hidLJmpEtSXKmx4WGoOJySNOcZpsysXLKsLOWz8M+fcba2MFKSfJNLNBmdlPBJDFYC0lCAUFs8SkqPexgNCVvckyVTJfZTVpCVFImMSm9wCCQehyLh4BSvtSGtOG59o92/o7oz5I1fU/Xi8QNAP23N90z5SE4Uo4wvGFYinAogEJKQf5vLOHTena8rspEvGwqJqHJ4eAHEpV2YZXtZRjDpky3pE8/aK5hda1KJDOq5sAPQD0gNtmbPEw45VQoBRf8NSSlwAHsu9gLRN/D5xbBUzGClE8KVOCXCc9LjxjC5SuGzXF3HOLdFtFaEKCFYcaQkkZhOoHJ7O12tAajWzUrqChQE0y0gKtbFZfItZYjiRJAY9mnLJmIvk+IPn74zWnqSgcJKMsnGXdF6l25NCbTZoy/OpvJ+6A0LZsmWJicKMKgtPUHQtxH1h3EYbI3pqUqH48wkFw5cZDMGxgijfytBftyehTL5f0wGxdo0Rlbxkyd/q0/8AOGTt2cvp/LENdvvVzEGWqaMChxMhILEENlkYDWz9ZRyVF/8AEYeK9TsCQPRuUQffOH/JOcBui1BiTYAG5sPOI1kPmL9R84xNdccLY1MRdNwD33v4iIpm1Jrj8RZt+pWXLPKwgNuKk8KcaQXFsSXLaM94Gb2Ftn1B/wCmc+8NGPS9ol0qSogpLhT3ckF3N9BH2v25UTUYFzpikEjhJs/UCAJbjKBrQM3RMA/7TGny5aQBmCwsEG9szwxitLUqlKxIUpKhkUliHF7wal721AQxnTVE6mYu3h/iA1At/N/2Z/8AjEKQHzJ70n4JjLFbz1DEdvON8+0VHk7fqNZ01v61fOA2bZIaVfQsfIRMpoyOl3tqZScKZywM3Jc3HMh4m/45qP8A5lHqw+UBptb7TcwPSM63kln70tJPC7tyxB+fMxoH3sTJhA/J8YTt7qPFU2WlAWlPErLUZ6ez6wDfuTWCZRSi7sgJPekkfCDArEhaUk3UTh6sHI8gYAbl0XYSOzK0rYqOJGVy/PmTDDzgMpO7c+rE5EhKVKk1E0kFQTaYABm2ssxFS7h1YDmUGJzExD2zHtd1+sNm7u05dNW1wmqwJVMCgov1OgOing9M3joSkfjygH5kXZ259fCARNj7q1kqaSpDWYPMR6X6mDU3Z05UucFsxkzQ2IG/Zqt5sYYpe3KJTkT5J5vMb3mJBtakKFhE+RxBQtNRqG/VAYTi4g+Tj1aK82fxE2YvzaLQDpyyAvlq0Dp5gPImZ5aR6Znb6yjhFwfDLx+vGPmLw/xASFTvzd4iSqOpYzc5/wCY9TSMSgnJ+Zb3wHyam1+6OJQBObB4lKbW9W+tYhxWgLUuWWBd2T63t9c4+ylt17vOPkpboLnl9fXKI8r5t9AwBCWtr/CO5Mph4X+u4RXSokDJomlziC/i2cBK7k97+giWU97Zs1+UcZXbM69w5dY6e7gNcBjf8vNrwEBXxPoX9I7mTb5ZuB0j6tJJHR/HKIZqSGzOeYPI/KAkQoFzyiEkjplbwESy06G1vnEaeLCHb9oCJSumseWpgPEx0EmOJjtfX6+DXgK6FPHSlCzHWJqeiStJ/FQ4BVhIUCcIdhZjlzitOlKQvCoMQQ4Nsx8oDy5r/XOJlzcuZz9IgmAafTx9VMygOiXF4lYd8RJl5xL2Zszn1gPTF3s+Q9I6TMtHKKZQZ/rOJTJPOA17ZEv8VZ0ZmfWFvf2lUChLghQUm/LHihg2LMwrW+T2PnHO8GyUVGEKJGF7gDIta4YQFHcKgXSy5iDgUFqxJKCWuGLuBqBB6o2vgLLYnRicJ65OPXvgds+VKpUJSiySqwF3Jv8AAwsb2b5dlMKEISWfiUHL5WDswOt3bxgJNr1aRVTMTjtCkuxKbpCf3gHLAGFlJPEHY9FAdRn6wyGhmTEJmMlClJQ6C5wki+eQD+ERK3XWpJxCXiJCgTi0OpKeVvGADqoFuopDX15Pb3xD/D1KK0t7Jds/ypyENFNsCYpVynC2EsTbK2QGfXUR6g2dKUolClrJLOMnTbNhbn/SIBTp6IthZ3bIZ9POKu8Ox5khjMlzAlX5ihQFtHIEayiupdnqQhQUqau5KU41DqdUpe3Xzi6jfGlW6TMwvY40kD1DecB+fZE0Pyfn4xYny0uSHY5Pf3RuFZujs+ekvTyeJ+OUAg94Uhg/nGR1mwjJXMQpQWEKYEZkaKZmFuucAEUk3z+MRoScoYhSS0pMxRZBYAl1flv7P+ctIro2YkvhmoLqVZ2LaG4t4wA4i55f4iBErKDyN2pxWsYVABIN2Ayexdj+0fBu/MTdSbBgQCDc3b9u6ADSZRI+uUWJVM4HcIKUux1mXiwK4Q5tkLC47yPOPUlE4FvaA9wvAQJpOEvo9u/69I+CVfXv+vq8N+x9yJ05GIYEpOLCpR5EjIDmOcd7V3CXK4kqxJSkYsRSlTsxYPcav1aAV0SiQLEsT7hlH0SmSe+1hfhGZg5snZ6VJUVTUJSklrlRJwg2YN6xDJ2cqZMUlAJXiAGXIZwAyXLsLaK94+fpFmh3cnVMwIlJfCXUVWSAXDk9+Wphkk7kTH43JCgnDLIJ4rlRJZIAbxxebtT7HVIk9nSiWkm5VNKjfmQkHEejgQGZ7e3OnUqcSmWgNxIGR6g3HJ8r+ELRTk+l41mu2HUDCqbUhT2UHUhN9AlilQa3EkHrCztbc/s5uJh2eZQl/IfpD+XuBKI1Ov184gmEEawY2kZTkS0ghrEKNsvMuD5wCq5wsAX5gH3/ALQEODkbv+8SLDlyXL9/vzirMmE9w+m8zBjd7Yk2qVwABAUMSnAOjgDNRbQQA9SXA5tHSZV/KHHau5SFLSmQcCbJecpXGo34XDCzW6iFvbOxZlHNMqY2IAF05EHIj3eEB1QSgS6gbf4i/NDJsG7svOBFDWAKvr3/AEYLldrEEemkBAp2vlpEBTFtMm9g14+Lp7wDbuzvbKKQJyjbJWZGVjz7xDQJMmegKC1LT+pKiB3FmOuXWFWu2CpE7tpctKcIJUAAxDEZGz3gRNrmlASgQpZcpBUE5hJcA35l9IBg3j2uqXNTJp0pAt+IGLXIKdWYfOFCt2WsVnaYkzpYIZbKYFv0kA2Ovj0j20KtSUm5WSWBs6vLmbtyiOgr52JiCVKySGLMzMGvm+sA/wCz5ycIJIUo5kPn3m/IQRXPORdzfIt5xn1EJtNUgTsSCtLhwFC4yObWFwbgtDtN2zNFKZklKZpSeJOa8OTgatqnOA7rJeIAe1Y5lrk62uwidVXLpKcLKTiDhKXZyrnawtm0IavtAVNXiZKAlTsW093Jop1W2lVBWskqPRk5+LnWwgOdpbemKmLUV4lLzADluWpAHnAar2qogh+hb46RVqa1ZBQlOEa2wnx184qYWFz4c4Bs3M31mU6uxWoGSs/m/K/5ge9nfvj03aqVuuaSUqUtQAe6QSkdL3v1hakUhUQTwj1PcPnE9eCpSAEqASAkAg5A/El/GAZJyUVAQDilyyzhk8TZMR7JsX0vFzZVDLlPxAqS7sm7PcMkk5a52gBSqWgDGoJCbgO79W9IqbQrMUwgsQCX59T5wDNvXt9UpEtEtPEtAViILgA273b/ADAug3kLk1QUcmUAA+dlCz2ytAFc0AMAwd/oxyqoKzhyD+HfAM6N4JkwKEkIlg8V3Uo6Z2sDpHzYFOqfUJRUVSJCQXJUACWOSVKDOep82aAknaakKsWFhbpz52hi2XsGqrUEgFKP1zHAIL+yG4u8WgHDefemXSS0S5CgUqxJZJcszcKgbHEXJvGcr2qouca+LPiN25vnpDer7K0CUoqnrCwHxMAgZ6G58x8IRZMxlJKc0sUkhJfDkWNiHGRgGDdKWZs4y8RDgqyBya4uA7ddI0Cg2EJWMyZixNIcFYQUh2ywkgGzByWvYwjTN5ZWNNRLpxKn4WWxaWVZEhI97jMuCQ8dVu/U9asWIJszJAH7nvgNO3RrEzBMxKPaJICkKYFIZxZzm+dsmOUdVO3HnqQiaGl8KkBhxZ3JBJtoG8YzvdLfcyqn8VajLWyVvdtAvw16d0aNtSlC2N0k5HLi0vq+R8ICQ7WxDm+Q+ceFYRmL8hAaRWsHWR069btaJjtRIbrcA5kczyEAC3n2dTrKlTJSSog8ScSHbm3vLwl1+6aFpxUylOz4JhDnOySANLglwYetrTJc5CkrDi/EksRbMH6EKVRTz5CSoJK5KL9o4SUpJyvmX0DjKAUDsWcSwlLflhL+UOu5VHVSEqSqnIC0qbEwLkgGxL+zzbKB6dtKCOABHMhgpuROZ84u7C2sZ7y58+ehCGwplWUtyeEr9q1rDnAMFdTT1qmJNPM4QFy1hTIAAYOz3xIHDfMGzQl731UyfUqSRiVLGFRDG+ZuM2JaNDp5iUAEoULNxlUyYwyxEAjzMfaWcjAOzQBiBUQElJY8wbkmAymh2RMWQR7PNTB/O8GaeSAC9rsbfRhq2tsVC0vKV2S8x+g9CNPD1gOnZS5aMc5ILFyU8Q0cEtyeAorlFyzWb69I+HEbuPKCc+pkJUWllKQOE5gjqGd+WcV1VA/Kk4dMoDTDIJGQjLN6absZi1kkNZIJF8TnLXXxjYZUstlCX9pE1CZKONJWFewwLvq5vb4wCHIqUEJFnYdQCcx4R7d/baUViDMPAkqAJZ9feSIFVE9ZJABOK1nJZ/r1iBVFMSoYkKS13KSM9bjpAavt7bNIinJnuTMPClBdQ1tdg2bnU+EKVJv0mVPlqcrQg2OEA4SktiZrg6ZZEQrGQ7ZrYMHf4Q37ufZ/2xSTNkgtiISDNYHR3wP4loAtvRvNQVEn/blrmrBIWjChSVPqqyri5GsJVPPQlKgAbm4CvW4vDb90l0lSpFNSictICFqmcQUFMS4JwI5ZecSbD3RUufMVLTLxE3Z+ykvo5uVHQAWHnAKtRXomSMCpZWpPsLdlAC+EkDiTd2IJD2MVNn0M0qwy5RCgCcRDN1JNgAI3zYGxZNKjDLYq/Ou2Inq2Q6CL9Qyk4VXB0P1aAwMyZ0vCHunVKZiw/eEsbe+KgnEsFzynphLhuilJtBjfXZcykqVoK5ipSuKW61eyS+b3KTYv05wuKq3HtKtpjX5sSxgPlfLSTaapj+qXhB8iYHTxhNlYurN77wXTRGb7KlNyJt6xWqti3BSpLNqWuM2gKdPMGLiDp1F/O0OGwlbOQlZmoJZmSpanUCTYYWuGdj5wrKoVAZpI6H1yiWRSSwAZiiegLDzgNX2FU0CV4aeRLKyMVk41gG7lant0JEMBrQpJKVZP7N2t3esY3Jr0IKTTnsylLKTiURMzd768suTRPWb2rXwoBS4D8RB6hwRrAFt6d81VH4IsA4VcjE2YPuhbxDDhVlmdL2+TeEUlzy5Ll1Z3YWPwiD7yTncag++AtFRFny9RziDGQeIOOUc9plqOceKzkcucB3LncjblGjbq7yKm7PmSVK/FkAKQSXJQC478LN3NCLsrZKZy2UrsxzDF76QyU2yJUlYKJ6gouAcSTiBAcWTkQb3gL9bt/s1KWASpYGFLam4DZni0HTuixK2bUJSZk3CkG6wVYppNuH9CP6SoQN2tRTiETUYXQyi6ki/Mflz6x9Vtib2a2SRjHEFBlpOqgToc+WdoBj+900unTUHEbEpSvCHIswFwT5wnb272mrEsJCktxKBIZ8h3tdiYJyN2qivkoZwlJCUpNggDXEfaLe+C2y/s2p5KCa6YnE5CQlTONCSzueQy6wGcyKcE8a7E5M3jDDufLCZ675C1hZzzbNhDtP2Fs0C8tSxkTiUe7Uacoqyt1qWU6pVTgxNwz7eAUQD6GAty9oJwnDnqonLxPLpEkmjQs41zFLcWBYDwGmUBKqStKwVqllKTwhC0rDjmBceMWpFc/ss7dPOAG1c9GPDK7TO2NVr6AYcXiYYNnbCnEAqWOzZyEuVdcwx5QGqJaTOBxkmzgtpoG84Ydm7T7OYylDCfQwAhWxqftSrsg2gckA9eZ9Ismb09BFbaNbhWoJYpcsSdICr24t7FLQDb/HKqoBEqX2YNgtdm6gC59IgptwZROKoKpqtcRIB1yHfDPLSkWGUdTVHoIAZK2RLlJV2MtCSX9lIGjZteAO0d1FzSoqCTiv7TD0DhzDfiHOIyvmG74DNDuLNIZFMiUbuubPMwAHmkBvMeoivM3TVJAUKlKSSAUSAoE+ZtbnD1tVZn/hhYRKTdaw4LjJIJGFuZ6QLRsenlFKmxhP6lHixWckZ90B7YOxcSQAVCSCormlRuBmyjmTk+l+QgtvPUro5Y+608vAQ6z7PsixU1yw5wSotppmSizAJOHCmwDAMGELO/m9hlS+xReZMF/wCUF798AE2f9qyQtlBhzH1fWBVZ9pVbMWTLmhPESEBKCG0Fw584T6pYezHrb6EVwsagwDzvRvnKr6JAmJwVUpWQBZQNlYTpdjhOWHWEV2MfSXyHlFlAKmJDtzAbxPzgIxPbI25co4GLIC0WJNOlSwCCeiLk/KC2z93ROmpQkm5D4DiCBriVcOcranpAAilXIx9K+Zh4R9nMskDHMvqyWz6dPCCA+zaWwCf+4lT8mzZm6QGboU/OJB1h/wBr/Z/M7NSpYlvZnsSAwYEAIT453vCFXUSpMxUtbYkFixgI5i4J7v7vzKlbhKhLGcwJcAtbUPfR8oHUiUlacdkOMXc9/SNYoNs06QZcuzsxRd8IybIWgM92huxUSUla5Rwj86WUnvsXA8Igk7HmKSFDDcPm1jk/JwY0aundqFBamllJADAZjMn9hC0ZJLSqcLUCGK1AJlgANY5qNtCO+AW/us1AKsNhmQpJv3AxVVVKJJ82jUdl1EunkhEyUhSlnjUoAgsLJAIz0YWAcxS2pQbNnu6BIu2KXwl/6MiH5gGAS6XeWagoU4OAhVwC7ZO+YGnKNjmrk1kuWuYjEkYVJLs4IfMXbmIxTa2xl062JCk2IWLAg5Hp3HI+tik2pZIvYYRdgLG2eTlyYDclbyyEJUiWylSrCUhnYJBy/KkA55eMJ+3q/FJE2eAlRJ0U5L2DtYi+fIGM+oNvKROUqWooSv2mZyBcC76x7a28k6oKRMIOF2AAGdyS2ZgD1HtolRxKcqzYt52AMFlbwrWCmXiSki9woqYMCH+u+EOVUHCxN/dBel2kEygVKKU+y7O7XI/eALmSFMFKmLWSCACtierMQOpi991CFMXBF1KxFk/3HPygVTbbTKuBxm5L88vRo+za5SiFTC5NwnQdTzPflAF5c6WnEsk4iOHIP1I06axRqtqixBLnrAubNObkknT3xBia+Z06dYAkqaVqwk21zi6pSE2w5QHpqlnMFZQsIDUMQJN2aOFKiGvrghCiQSOSQ5PSAg3pSGBwgl1FJIOEDIE6k5tAHwp+/p1ivWzOBRAuAW4ToIp0W8SZiVLSQUpyOTn4RSqqcLSJkxZSUKUoJBPJuf08Anbe2+v7uMaZnE4LpUkd9xzgDsiTUznMkoOG2Fa0AgHkFEdziG7am31iV2aFKMxRwj2mJKuugFooVlMuqWQhI4GQVqOZSHKUIFkpBNzn4wB7dLa1NKkCWZqUzXJmg54zmARYgMwYm0B949jLrKgzZSglJQlPGlb2dyA2TERb2Bs+XJl4cJfMlTOVa2BIDZCCRrgAwMAsU32dS8P4k1b/AMqUpHkXPm0Dq/cFYLyVhY5L4T55H0hqO1ATc9fOIlV4UySQkHrhdgC3MvkW6wCIjdOpUWTLCv6VoPT9XOGvYn2YrKcdRNTLSLlCRiPiTwg9zwb+7JWEuhKlLe6gCQOj5eGUE5WzZiEhCVpUjRMwKIT/AHBTtoxeAXxT0FOWUFXzKg46WSyfQww0C5SkJ7MpwaYGb0iWQZyeEokLT/JiSR/apwfMRT29thMhKuzlyzNZ2wWtncNAXamYU3QEq71EZx8VtFRScMtRIFkEgOf6iWbrFPY+2pdVKSvDgOoCsvrOLk2lLEoOItlkrwJLe6ArDavZ9qkuoTCFFIOLBZlJfI5QNG6lPOT207iUsPwqKQA2Vjm7h4gm0S5cv8RBAINyx6Xzz6wGRUqlkpCliW2IAkEZ3FsubdTAd7z7uSEiWJCQMBJWLuoHIk56esXNlbRlCVwSwkpzAf43MBa2sGF0JSHL4v38MiI6pa9JIUMIKs3DgtYwB0bTJthu9nc+LdIsSphfIuQC4+rPp3QMp1MsfmJFgMurmLM2e6sgBp/mAnqdoAHCVhKiLZhjoXF87dxPOLu8G1qGupcUzGmemyUDEVuP6SUkH9Ry6Qj7RrQVF2VctHdLtBKUHQ8rgfMwECJalq4VKUUuMCwAogd9ifk0Dq3ZxSSQMOuE2IeGQ06FXWb2I4WZstHiQ1ScAQo3ysRhJ5XDpPSASQm97DueJZFOpROAYj4a2sDDJWbEUoElEkNfEVYT4t8orHYIUjESByFy/UGAGKkKlhlZ6p1DMQ/n6GIJs/Lp87Rc/hj+yXfOIZ2zZiTdBgLVGopuLkejxbRUcWLNR9IDpiQ1ObH6+hAGF1IA6xCmZFAThrH1SnygCK5gAIHnBikmkoSb5QAp5Qa484uy5jBngNcqtnCZLwLLg9OcK8/7O5LHCpb/ANVjnDIN4EnNny6QNrN4EOUggpwkHqT8hAKe71JUdnhElSkqNiSkJIyzJ6GCFTsOtLES0pw3AxlXwaDuz9sICCBdKQyXvwjInxiujeTtJSpiSAEYgcTBynTPIwCpS7FmIqO0q8QLYgBcBJdypQyNmZN7wRfCjGlITishIsydLczme/pCt/xSuYsqmrcBgAXYAOfe3fFmZvkHu5AyAYfVvfAFppMtFj/lRz84F1G1GzOfgdIoV+9ZmAgJbx6M8BV1RUoXysPCAPSdoYklZ0Bez2YiBtAozZvtqClFgoqcgd5Foo1NQcKUuear5n9hzjmgllS8IUE4nAJ5wGq7Lk/d0upSlBAJ4lOQ+j6/vF7Ztf2n4kxRcnhRklI0tqep5wnnailowKWFKAS5GRbn5QVpJ5KceQGQ+MAwz1mYeCYUoFjhzJ79IpVmwUTE4e1UXBHEXUHs6S1u7KAUwKDdmcJOd284q1u8apJCAcSj7WhEAX3f2CqnXgK0rSTwlL4g1iCCGbK+UFp0qeZjLSEStAC7/wBRHuhcpN4VAOAUg8xc/tB3Ze2LMXJObwBtSCz8IS2ajbuaAG0Nk0k9YF0nUyiwbWxcDvAiWuo5U8u81KhlhUSHP8pLRF/ApoSZaE8K/aUTxF83+QgAczclc5BVThKEn2cUwkqHMhmB1gfO3ErEZSypj+VST8YfqWSuSMLAgW6iLKa1Wo8IBBlomjgVKmukNhwKt1sLxRniY5zQnPiThyzbWH3aG8BlIWeQJucuXqYSa/apnpNhwJuSbBtOpPKAAFQIJs7sB53d9LRLRZ3Y9MojVhjgTgHa/f8AXOAYJVWGZKFKtowHiSfeYhqa4thMtSRmeFKv2gbLqm9q/uHhBOXWBQY4W8ICn94dwpVk3bUtlEtPVLXmcKXduQy11MU6/ZZScaC4zKdR3NnFOVWk62H1eAbaafINikKyvcefP1g4uspQkJOFDaEOfD94z9G0bhKT/czt3CCtJUJAsQDzOZgDk3dORPTjRcZOg/B4FL3Eb85T6iLuytpLlJaWq5JJGl+fO2sMVHt2WogLZCjYl+Hz0gFRO4uE8S1N/S58o+TN1kgnDjwpGagxPhp4xoRpnDhiDrH1VIMLHugM5mbFYWeKhoyLOfrwh5qqFgXyHhCmtaXLk5n3wElYmdKBsSk5c2heqKqaHbEOdo0uo2eFXzMV17ISogAJ9q7jRjYQCRR7aWJZClF8kjIN10J6nlAmbWLwGXjdJViLZE/WkaLM2GhTlSLDmHHfFWXsaSCVhAt0e3jaAU9n0VSEFKAEvmSL918o5nbAwjjJKzp15XuYfAnhJSrPJw37xAqSEghLOcy2Ivfn0gEyn2OgJV2iFEmyVBTYerEcXdbWK38FJPJ/rWHCbslkf7iu4pHjAmppwhTYXIu5/KPjAcyN1FCWSEylKsXViLdMwPSKY3SWxex0bUvr+0HaCsIJHJhct6QYM9gMTdPrvgEZOzJstQJNhYu7X6iJtqbecJEtR4ORse/nDamYCS4Ld0Up2yJUxzgS56CAEK3mHZBkkrIy5HrAanqClRWtClqJ8P3hmRsKWkkh0npaPJ2EgkKLqI5kkQA+jrgtWKYSkjQggDpBxE1JYpUC184+ypTSFSsVlPc3N4GJ2EAQ2Hyb3GAYpdSojHKYkaRNI3own8bEkjpb0hfm0SgsqlpwBh+Y56x2BONmxdXf3iAaaDbMkzFK7VPGzAliOl4KTKoM4Y9QYzydSKVwqBS/8j+oMVKilXLtLmq62UBAN28dRJXIwrcYyLjPn8IUTseR2nZpnTCLqOTACxc88hA+sXMwYVTCq4LMr4xSqNrLbCDhAsecB3XUKkLwg4hpzbqPlFRm1AjpFUrNy8WZNGZqXLE5ZsTAUlT9Ekvz+UdS6gjnFydscgFILEXIIDjx5RQXTtqIAjSbRJSzD4+cQ1tGFcSXB1DWPUdYqS5l7Wi/TBLXU1+8npAD5WHmQYmK9ElyczBdFDJUCVZ82aL9NuvKmD8NRSrzgAlPUKyc25QYoqYKZUxmfIv5mJarY82WlzLCzliQPeIoom4Qxs2hse6Ab9k7UElOFJGHNtPDlBlG8MsjiOE36xmv8VGRt1zjuVtNJfi7s4DTVVCFJexHMRRGw5CuIoBJiruxshEyT2k0lzdLKIYeEF5Ww5bf+4m66p590BycjHSf/wBD3x6PQEFaeMxRmHTRo9HoAXSKcB73i7KNl98ej0BJJ1irVoGBVhH2PQAqhQOKwzHxi+kOA97x8j0B8nm8SU/5Y9HoDip0ijSKz749HoCwg+6Pp+Eej0BYpTwiLEv2/KPR6AmUcvGIqgcJj0egB01AbIZQk7YQBPUwAj0egIJYv4w/0UlP3McIsRoI9HoCnOQMDsHGusB62WMOQj0egAcwcRiSi9oeMej0Ad2eHUX5fGC02yQRYvpaPR6AMSZpMgEku+bxX2lISSklIJfkI9HoBF2kkCYphrFJMfY9AaLuxNP3cBy3fDjsxA7JNhl8THo9A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it-IT">
              <a:latin typeface="Constantia" pitchFamily="18" charset="0"/>
            </a:endParaRPr>
          </a:p>
        </p:txBody>
      </p:sp>
      <p:sp>
        <p:nvSpPr>
          <p:cNvPr id="21511" name="AutoShape 10" descr="data:image/jpeg;base64,/9j/4AAQSkZJRgABAQAAAQABAAD/2wCEAAkGBhQSEBUTExQVFRUVGRgYGRgXGRgYGxwfGBkYGh4aHR0eHCYfGiAjGhgaHy8gIycpLCwsGB4xNTAqNSYrLCkBCQoKBQUFDQUFDSkYEhgpKSkpKSkpKSkpKSkpKSkpKSkpKSkpKSkpKSkpKSkpKSkpKSkpKSkpKSkpKSkpKSkpKf/AABEIALIBGwMBIgACEQEDEQH/xAAcAAACAwEBAQEAAAAAAAAAAAAFBgMEBwIAAQj/xABDEAABAgQDBQUFBgUCBQUAAAABAhEAAwQhEjFBBQYiUWETcYGRoTKxwdHwBxQjQlLhFWJygvEkMxZDY5KiJTRTssL/xAAUAQEAAAAAAAAAAAAAAAAAAAAA/8QAFBEBAAAAAAAAAAAAAAAAAAAAAP/aAAwDAQACEQMRAD8Aa587/Tr/AJS/uMRS6kCplsXcgdWKdfPOKSJx7Kcmx4cQ8j8oGV1QoTadZb2ZZcDkRi06QGhTFwmb2Uq5lTJQgJJWDn/K5JzGhhsmKaKk+nSZktRsUkkH09xMAv8A/BimZ/8A6fI6xLL3LNnVq5L37gyWggN66di0+U4d2U7M3KKtVvtTC3bg5OwUfh9NAWpe7KAXckdSr5gekU9o7OlpUU4El2Llzq3PrEaPtBpR+aYvuQe7UiLtNUS6xKZqQAOJHGA9iHFidOsAt7wbFkop0TEynUpWGzs4xaeEKtPTYpSgpnCjbFfM2OcaLvJs1P3UoU6k4hgCEsx4mdtLs/jCNshcsdoFIJOKZqWYKcOw5D1gGbYk5BopImLKCAqwd2SpSfRouzZskAKK1fpcA/lDXt3RU2KhKadIEoTWM5OJNxZZLBgQQXi8pLpAFOLvYg54gOWoAPhAE6WqC5aVJJKVOR56xylGZ4uf1aPlDNaUCpGC54RZr8vWO1zM7HugFvf9/u8pWTTPeIBU6FfcityQJ0oMwHs4r/8AkPKDv2gzHpEKZmmi39pilVTUp2LKUk2KkueZxKf1ALQDQmqSybta4bpHUqekfmdrZa2iOSGAcovk7PYd3WPikEO6kt/b16dwgKW3ZZUAAnF7VrDUh78nEC6ajUpsVgAkXKbMEpOvIEwU2jMUCOJAcKzdsx1iqlRexsepPNm4oD7sqlMtSlKAdYAFwW5i0NiMh4QsIUpgCUm/jn1Jhol+yO4e6A4mZx1MFx4+6PoAj5M08fdAQLQxdg/MCIinp4MIszRcRHMFoDg5eEVlSw921a5i0oe6IZvh/n9oCoqmD2CdOfW3ugVvPMwUs1w5KSLBuUE11FwXs56ZJf3xR3tV/pJi0tZOetyn4QGd7uTyalHj7jDhM9td2fF11hO3VH+qAbRR8QkxpCtnSxxBOJTvbmdc4CpRkk+CPUp/aAW3lzVkgJXgSNPZZy5JhjrgZUlSkpALM6mADNc3+mhS2vtqoKVS1FwR+UBQOeoF4B/3YkYKdABxDNx1v8YITO0exS3WB+6awqllEPkBexcBoKqVeAGzpeFKyzDCdC0BqleKRLQEucITldL2dujl4JbwzZnYrwoLhJNlM7OfhCbsDaq+3bs0urIYiGbqzEQGqzUugPmzwJ2ttRMpMtayQkTEpUQH9sKT78MFqVWKWkkMSLjl0gTvBszFTKANyqWbgKbjAdjY2JgMnmKUiYUsOFSkHTIkXbujumnlRPsB9GJP1eCG09iTDWz0ywFfiGwIB4jiy14Ti7jBnZ27C0l1SlOL6HuDZ598BV3f2KV5B05O1wD4aF4bdibORKl4JmHhWWxYdUjJ+bRcopqkKlyykMpKySTcKBSwYC7g+kWZst80vdLukK5jXLvgBG+S0/w6bgIIGBwCGYrSCOF8wYyilq1lM1GNQQp1qDliQmzsHza3S/TXt45QVQTwE4eB8sLsQRl3RjU0ETJoucObMAxKRm2pIGWsBpG5a5n3JHYsRjmByGtYux5KLQVRMqmV7GNxyAICcvZL8XoejQtbmbQWKKYJSAtSJyhgOgWEkX17++DIr6oDF2CMTqBHNgCku+r/APiYAvRVEzA03CFuXALjJ+Qu3SJVV4Z73fnpaB1GuZMQcTIWSCcOgKRbPP5RYEosBjY69fWAC7+1AXRAjSYj1SsQNFN/6CbK/wBx2Zs5gDhxcXdx1g1vFTD7sAtRU82XqxclgHuwxEXGQeLW+CVfc8CXLlAU1wAC5c+Dc4CejWbDs1Mxve5+gPOIps1WItJU19SOR5dIrTZ7TXMuaoYUy+G6SFEm4ZwRz6iIiEJaZgnukP7ViMeFjw3ycd/cYDivmkTpYKHSUqd/ylyR5kM8DVTpjDDJWW/SWsLg3Tz93nc3lMszgmYVJSUFiBzUt3sWt4wNkUMgYiDlhLkqH5cxwsRe9s4ApT1CsaUmWw/WxHNibDNvDyhzlp4R3D3Qi7IppSZv4cwrUrRwer5BnPxh6lJ4Q+bD3QHgI+KTl4+6JcEcKTf65QHC21iNTaxOTdo4IgIF3y5GOezGsSqPxiMDnlAcrlDXV/LWFve1aRRz8NyQlx0KkgDpDQQM8/f3QA3ok/6Ke5yl9f1A+6AzrdmX/qjbCQiY4P8ATDrW7LqFzHlLCUkJxAqUAWxOzXToPHoISt1Jv+q6mXN8eCNOlKZIv5YfDOAWZ+7k9ZIXNSpsLDEv+Um7XuC3Ro9sHdlaHVMYlyQQVeV+RfzhlUsBJcqu7cSfIXiCnmBAIdWjBSwrO9hAENhJwyEj6yi72cVNj/7SfrSJVzLm3qYDraCgUrSeRHnGfU02QFZETXLM2Qw89Hyh9qSMZ6kesZ7vNThKntiUk+hZvSA1enVwxU265pZ2H2uzWRrcAkZ9RH3Y88KkoVzSkv4CJ56ApCknUEeYaAzHeiegz0zCcCpkpMwEEh8UrB/bdr8hBLdLaaxLlhagUgYUptoA6ipzjLkjTKE7eGapUqmU4OGWqVb/AKanv1ZaYm3c20lCUpmWawPjbLPygNE3mLSRNSHUkkBkKURjBDhiGbPlroIm3aSr7mlioqBUR2mJJZ1YXIzsR08o52XtdKvZUG73GWVtY62ltbsZU2awXgQVYXZ2Z7sWt0gLFeJiqeamZ2YQZa3KSokcJL3AfzEYltOcPvM1SbAklI1a4D+QMOlb9p+KWuX91AExCkP2l+JJD+xpyhOn1SSMKkFwnCFYm/5hUSQzmxwi9usAb3S25Nk008ypSFkTEFySM0hJFiDazf1GGTYn2hidLJmpEtSXKmx4WGoOJySNOcZpsysXLKsLOWz8M+fcba2MFKSfJNLNBmdlPBJDFYC0lCAUFs8SkqPexgNCVvckyVTJfZTVpCVFImMSm9wCCQehyLh4BSvtSGtOG59o92/o7oz5I1fU/Xi8QNAP23N90z5SE4Uo4wvGFYinAogEJKQf5vLOHTena8rspEvGwqJqHJ4eAHEpV2YZXtZRjDpky3pE8/aK5hda1KJDOq5sAPQD0gNtmbPEw45VQoBRf8NSSlwAHsu9gLRN/D5xbBUzGClE8KVOCXCc9LjxjC5SuGzXF3HOLdFtFaEKCFYcaQkkZhOoHJ7O12tAajWzUrqChQE0y0gKtbFZfItZYjiRJAY9mnLJmIvk+IPn74zWnqSgcJKMsnGXdF6l25NCbTZoy/OpvJ+6A0LZsmWJicKMKgtPUHQtxH1h3EYbI3pqUqH48wkFw5cZDMGxgijfytBftyehTL5f0wGxdo0Rlbxkyd/q0/8AOGTt2cvp/LENdvvVzEGWqaMChxMhILEENlkYDWz9ZRyVF/8AEYeK9TsCQPRuUQffOH/JOcBui1BiTYAG5sPOI1kPmL9R84xNdccLY1MRdNwD33v4iIpm1Jrj8RZt+pWXLPKwgNuKk8KcaQXFsSXLaM94Gb2Ftn1B/wCmc+8NGPS9ol0qSogpLhT3ckF3N9BH2v25UTUYFzpikEjhJs/UCAJbjKBrQM3RMA/7TGny5aQBmCwsEG9szwxitLUqlKxIUpKhkUliHF7wal721AQxnTVE6mYu3h/iA1At/N/2Z/8AjEKQHzJ70n4JjLFbz1DEdvON8+0VHk7fqNZ01v61fOA2bZIaVfQsfIRMpoyOl3tqZScKZywM3Jc3HMh4m/45qP8A5lHqw+UBptb7TcwPSM63kln70tJPC7tyxB+fMxoH3sTJhA/J8YTt7qPFU2WlAWlPErLUZ6ez6wDfuTWCZRSi7sgJPekkfCDArEhaUk3UTh6sHI8gYAbl0XYSOzK0rYqOJGVy/PmTDDzgMpO7c+rE5EhKVKk1E0kFQTaYABm2ssxFS7h1YDmUGJzExD2zHtd1+sNm7u05dNW1wmqwJVMCgov1OgOing9M3joSkfjygH5kXZ259fCARNj7q1kqaSpDWYPMR6X6mDU3Z05UucFsxkzQ2IG/Zqt5sYYpe3KJTkT5J5vMb3mJBtakKFhE+RxBQtNRqG/VAYTi4g+Tj1aK82fxE2YvzaLQDpyyAvlq0Dp5gPImZ5aR6Znb6yjhFwfDLx+vGPmLw/xASFTvzd4iSqOpYzc5/wCY9TSMSgnJ+Zb3wHyam1+6OJQBObB4lKbW9W+tYhxWgLUuWWBd2T63t9c4+ylt17vOPkpboLnl9fXKI8r5t9AwBCWtr/CO5Mph4X+u4RXSokDJomlziC/i2cBK7k97+giWU97Zs1+UcZXbM69w5dY6e7gNcBjf8vNrwEBXxPoX9I7mTb5ZuB0j6tJJHR/HKIZqSGzOeYPI/KAkQoFzyiEkjplbwESy06G1vnEaeLCHb9oCJSumseWpgPEx0EmOJjtfX6+DXgK6FPHSlCzHWJqeiStJ/FQ4BVhIUCcIdhZjlzitOlKQvCoMQQ4Nsx8oDy5r/XOJlzcuZz9IgmAafTx9VMygOiXF4lYd8RJl5xL2Zszn1gPTF3s+Q9I6TMtHKKZQZ/rOJTJPOA17ZEv8VZ0ZmfWFvf2lUChLghQUm/LHihg2LMwrW+T2PnHO8GyUVGEKJGF7gDIta4YQFHcKgXSy5iDgUFqxJKCWuGLuBqBB6o2vgLLYnRicJ65OPXvgds+VKpUJSiySqwF3Jv8AAwsb2b5dlMKEISWfiUHL5WDswOt3bxgJNr1aRVTMTjtCkuxKbpCf3gHLAGFlJPEHY9FAdRn6wyGhmTEJmMlClJQ6C5wki+eQD+ERK3XWpJxCXiJCgTi0OpKeVvGADqoFuopDX15Pb3xD/D1KK0t7Jds/ypyENFNsCYpVynC2EsTbK2QGfXUR6g2dKUolClrJLOMnTbNhbn/SIBTp6IthZ3bIZ9POKu8Ox5khjMlzAlX5ihQFtHIEayiupdnqQhQUqau5KU41DqdUpe3Xzi6jfGlW6TMwvY40kD1DecB+fZE0Pyfn4xYny0uSHY5Pf3RuFZujs+ekvTyeJ+OUAg94Uhg/nGR1mwjJXMQpQWEKYEZkaKZmFuucAEUk3z+MRoScoYhSS0pMxRZBYAl1flv7P+ctIro2YkvhmoLqVZ2LaG4t4wA4i55f4iBErKDyN2pxWsYVABIN2Ayexdj+0fBu/MTdSbBgQCDc3b9u6ADSZRI+uUWJVM4HcIKUux1mXiwK4Q5tkLC47yPOPUlE4FvaA9wvAQJpOEvo9u/69I+CVfXv+vq8N+x9yJ05GIYEpOLCpR5EjIDmOcd7V3CXK4kqxJSkYsRSlTsxYPcav1aAV0SiQLEsT7hlH0SmSe+1hfhGZg5snZ6VJUVTUJSklrlRJwg2YN6xDJ2cqZMUlAJXiAGXIZwAyXLsLaK94+fpFmh3cnVMwIlJfCXUVWSAXDk9+Wphkk7kTH43JCgnDLIJ4rlRJZIAbxxebtT7HVIk9nSiWkm5VNKjfmQkHEejgQGZ7e3OnUqcSmWgNxIGR6g3HJ8r+ELRTk+l41mu2HUDCqbUhT2UHUhN9AlilQa3EkHrCztbc/s5uJh2eZQl/IfpD+XuBKI1Ov184gmEEawY2kZTkS0ghrEKNsvMuD5wCq5wsAX5gH3/ALQEODkbv+8SLDlyXL9/vzirMmE9w+m8zBjd7Yk2qVwABAUMSnAOjgDNRbQQA9SXA5tHSZV/KHHau5SFLSmQcCbJecpXGo34XDCzW6iFvbOxZlHNMqY2IAF05EHIj3eEB1QSgS6gbf4i/NDJsG7svOBFDWAKvr3/AEYLldrEEemkBAp2vlpEBTFtMm9g14+Lp7wDbuzvbKKQJyjbJWZGVjz7xDQJMmegKC1LT+pKiB3FmOuXWFWu2CpE7tpctKcIJUAAxDEZGz3gRNrmlASgQpZcpBUE5hJcA35l9IBg3j2uqXNTJp0pAt+IGLXIKdWYfOFCt2WsVnaYkzpYIZbKYFv0kA2Ovj0j20KtSUm5WSWBs6vLmbtyiOgr52JiCVKySGLMzMGvm+sA/wCz5ycIJIUo5kPn3m/IQRXPORdzfIt5xn1EJtNUgTsSCtLhwFC4yObWFwbgtDtN2zNFKZklKZpSeJOa8OTgatqnOA7rJeIAe1Y5lrk62uwidVXLpKcLKTiDhKXZyrnawtm0IavtAVNXiZKAlTsW093Jop1W2lVBWskqPRk5+LnWwgOdpbemKmLUV4lLzADluWpAHnAar2qogh+hb46RVqa1ZBQlOEa2wnx184qYWFz4c4Bs3M31mU6uxWoGSs/m/K/5ge9nfvj03aqVuuaSUqUtQAe6QSkdL3v1hakUhUQTwj1PcPnE9eCpSAEqASAkAg5A/El/GAZJyUVAQDilyyzhk8TZMR7JsX0vFzZVDLlPxAqS7sm7PcMkk5a52gBSqWgDGoJCbgO79W9IqbQrMUwgsQCX59T5wDNvXt9UpEtEtPEtAViILgA273b/ADAug3kLk1QUcmUAA+dlCz2ytAFc0AMAwd/oxyqoKzhyD+HfAM6N4JkwKEkIlg8V3Uo6Z2sDpHzYFOqfUJRUVSJCQXJUACWOSVKDOep82aAknaakKsWFhbpz52hi2XsGqrUEgFKP1zHAIL+yG4u8WgHDefemXSS0S5CgUqxJZJcszcKgbHEXJvGcr2qouca+LPiN25vnpDer7K0CUoqnrCwHxMAgZ6G58x8IRZMxlJKc0sUkhJfDkWNiHGRgGDdKWZs4y8RDgqyBya4uA7ddI0Cg2EJWMyZixNIcFYQUh2ywkgGzByWvYwjTN5ZWNNRLpxKn4WWxaWVZEhI97jMuCQ8dVu/U9asWIJszJAH7nvgNO3RrEzBMxKPaJICkKYFIZxZzm+dsmOUdVO3HnqQiaGl8KkBhxZ3JBJtoG8YzvdLfcyqn8VajLWyVvdtAvw16d0aNtSlC2N0k5HLi0vq+R8ICQ7WxDm+Q+ceFYRmL8hAaRWsHWR069btaJjtRIbrcA5kczyEAC3n2dTrKlTJSSog8ScSHbm3vLwl1+6aFpxUylOz4JhDnOySANLglwYetrTJc5CkrDi/EksRbMH6EKVRTz5CSoJK5KL9o4SUpJyvmX0DjKAUDsWcSwlLflhL+UOu5VHVSEqSqnIC0qbEwLkgGxL+zzbKB6dtKCOABHMhgpuROZ84u7C2sZ7y58+ehCGwplWUtyeEr9q1rDnAMFdTT1qmJNPM4QFy1hTIAAYOz3xIHDfMGzQl731UyfUqSRiVLGFRDG+ZuM2JaNDp5iUAEoULNxlUyYwyxEAjzMfaWcjAOzQBiBUQElJY8wbkmAymh2RMWQR7PNTB/O8GaeSAC9rsbfRhq2tsVC0vKV2S8x+g9CNPD1gOnZS5aMc5ILFyU8Q0cEtyeAorlFyzWb69I+HEbuPKCc+pkJUWllKQOE5gjqGd+WcV1VA/Kk4dMoDTDIJGQjLN6absZi1kkNZIJF8TnLXXxjYZUstlCX9pE1CZKONJWFewwLvq5vb4wCHIqUEJFnYdQCcx4R7d/baUViDMPAkqAJZ9feSIFVE9ZJABOK1nJZ/r1iBVFMSoYkKS13KSM9bjpAavt7bNIinJnuTMPClBdQ1tdg2bnU+EKVJv0mVPlqcrQg2OEA4SktiZrg6ZZEQrGQ7ZrYMHf4Q37ufZ/2xSTNkgtiISDNYHR3wP4loAtvRvNQVEn/blrmrBIWjChSVPqqyri5GsJVPPQlKgAbm4CvW4vDb90l0lSpFNSictICFqmcQUFMS4JwI5ZecSbD3RUufMVLTLxE3Z+ykvo5uVHQAWHnAKtRXomSMCpZWpPsLdlAC+EkDiTd2IJD2MVNn0M0qwy5RCgCcRDN1JNgAI3zYGxZNKjDLYq/Ou2Inq2Q6CL9Qyk4VXB0P1aAwMyZ0vCHunVKZiw/eEsbe+KgnEsFzynphLhuilJtBjfXZcykqVoK5ipSuKW61eyS+b3KTYv05wuKq3HtKtpjX5sSxgPlfLSTaapj+qXhB8iYHTxhNlYurN77wXTRGb7KlNyJt6xWqti3BSpLNqWuM2gKdPMGLiDp1F/O0OGwlbOQlZmoJZmSpanUCTYYWuGdj5wrKoVAZpI6H1yiWRSSwAZiiegLDzgNX2FU0CV4aeRLKyMVk41gG7lant0JEMBrQpJKVZP7N2t3esY3Jr0IKTTnsylLKTiURMzd768suTRPWb2rXwoBS4D8RB6hwRrAFt6d81VH4IsA4VcjE2YPuhbxDDhVlmdL2+TeEUlzy5Ll1Z3YWPwiD7yTncag++AtFRFny9RziDGQeIOOUc9plqOceKzkcucB3LncjblGjbq7yKm7PmSVK/FkAKQSXJQC478LN3NCLsrZKZy2UrsxzDF76QyU2yJUlYKJ6gouAcSTiBAcWTkQb3gL9bt/s1KWASpYGFLam4DZni0HTuixK2bUJSZk3CkG6wVYppNuH9CP6SoQN2tRTiETUYXQyi6ki/Mflz6x9Vtib2a2SRjHEFBlpOqgToc+WdoBj+900unTUHEbEpSvCHIswFwT5wnb272mrEsJCktxKBIZ8h3tdiYJyN2qivkoZwlJCUpNggDXEfaLe+C2y/s2p5KCa6YnE5CQlTONCSzueQy6wGcyKcE8a7E5M3jDDufLCZ675C1hZzzbNhDtP2Fs0C8tSxkTiUe7Uacoqyt1qWU6pVTgxNwz7eAUQD6GAty9oJwnDnqonLxPLpEkmjQs41zFLcWBYDwGmUBKqStKwVqllKTwhC0rDjmBceMWpFc/ss7dPOAG1c9GPDK7TO2NVr6AYcXiYYNnbCnEAqWOzZyEuVdcwx5QGqJaTOBxkmzgtpoG84Ydm7T7OYylDCfQwAhWxqftSrsg2gckA9eZ9Ismb09BFbaNbhWoJYpcsSdICr24t7FLQDb/HKqoBEqX2YNgtdm6gC59IgptwZROKoKpqtcRIB1yHfDPLSkWGUdTVHoIAZK2RLlJV2MtCSX9lIGjZteAO0d1FzSoqCTiv7TD0DhzDfiHOIyvmG74DNDuLNIZFMiUbuubPMwAHmkBvMeoivM3TVJAUKlKSSAUSAoE+ZtbnD1tVZn/hhYRKTdaw4LjJIJGFuZ6QLRsenlFKmxhP6lHixWckZ90B7YOxcSQAVCSCormlRuBmyjmTk+l+QgtvPUro5Y+608vAQ6z7PsixU1yw5wSotppmSizAJOHCmwDAMGELO/m9hlS+xReZMF/wCUF798AE2f9qyQtlBhzH1fWBVZ9pVbMWTLmhPESEBKCG0Fw584T6pYezHrb6EVwsagwDzvRvnKr6JAmJwVUpWQBZQNlYTpdjhOWHWEV2MfSXyHlFlAKmJDtzAbxPzgIxPbI25co4GLIC0WJNOlSwCCeiLk/KC2z93ROmpQkm5D4DiCBriVcOcranpAAilXIx9K+Zh4R9nMskDHMvqyWz6dPCCA+zaWwCf+4lT8mzZm6QGboU/OJB1h/wBr/Z/M7NSpYlvZnsSAwYEAIT453vCFXUSpMxUtbYkFixgI5i4J7v7vzKlbhKhLGcwJcAtbUPfR8oHUiUlacdkOMXc9/SNYoNs06QZcuzsxRd8IybIWgM92huxUSUla5Rwj86WUnvsXA8Igk7HmKSFDDcPm1jk/JwY0aundqFBamllJADAZjMn9hC0ZJLSqcLUCGK1AJlgANY5qNtCO+AW/us1AKsNhmQpJv3AxVVVKJJ82jUdl1EunkhEyUhSlnjUoAgsLJAIz0YWAcxS2pQbNnu6BIu2KXwl/6MiH5gGAS6XeWagoU4OAhVwC7ZO+YGnKNjmrk1kuWuYjEkYVJLs4IfMXbmIxTa2xl062JCk2IWLAg5Hp3HI+tik2pZIvYYRdgLG2eTlyYDclbyyEJUiWylSrCUhnYJBy/KkA55eMJ+3q/FJE2eAlRJ0U5L2DtYi+fIGM+oNvKROUqWooSv2mZyBcC76x7a28k6oKRMIOF2AAGdyS2ZgD1HtolRxKcqzYt52AMFlbwrWCmXiSki9woqYMCH+u+EOVUHCxN/dBel2kEygVKKU+y7O7XI/eALmSFMFKmLWSCACtierMQOpi991CFMXBF1KxFk/3HPygVTbbTKuBxm5L88vRo+za5SiFTC5NwnQdTzPflAF5c6WnEsk4iOHIP1I06axRqtqixBLnrAubNObkknT3xBia+Z06dYAkqaVqwk21zi6pSE2w5QHpqlnMFZQsIDUMQJN2aOFKiGvrghCiQSOSQ5PSAg3pSGBwgl1FJIOEDIE6k5tAHwp+/p1ivWzOBRAuAW4ToIp0W8SZiVLSQUpyOTn4RSqqcLSJkxZSUKUoJBPJuf08Anbe2+v7uMaZnE4LpUkd9xzgDsiTUznMkoOG2Fa0AgHkFEdziG7am31iV2aFKMxRwj2mJKuugFooVlMuqWQhI4GQVqOZSHKUIFkpBNzn4wB7dLa1NKkCWZqUzXJmg54zmARYgMwYm0B949jLrKgzZSglJQlPGlb2dyA2TERb2Bs+XJl4cJfMlTOVa2BIDZCCRrgAwMAsU32dS8P4k1b/AMqUpHkXPm0Dq/cFYLyVhY5L4T55H0hqO1ATc9fOIlV4UySQkHrhdgC3MvkW6wCIjdOpUWTLCv6VoPT9XOGvYn2YrKcdRNTLSLlCRiPiTwg9zwb+7JWEuhKlLe6gCQOj5eGUE5WzZiEhCVpUjRMwKIT/AHBTtoxeAXxT0FOWUFXzKg46WSyfQww0C5SkJ7MpwaYGb0iWQZyeEokLT/JiSR/apwfMRT29thMhKuzlyzNZ2wWtncNAXamYU3QEq71EZx8VtFRScMtRIFkEgOf6iWbrFPY+2pdVKSvDgOoCsvrOLk2lLEoOItlkrwJLe6ArDavZ9qkuoTCFFIOLBZlJfI5QNG6lPOT207iUsPwqKQA2Vjm7h4gm0S5cv8RBAINyx6Xzz6wGRUqlkpCliW2IAkEZ3FsubdTAd7z7uSEiWJCQMBJWLuoHIk56esXNlbRlCVwSwkpzAf43MBa2sGF0JSHL4v38MiI6pa9JIUMIKs3DgtYwB0bTJthu9nc+LdIsSphfIuQC4+rPp3QMp1MsfmJFgMurmLM2e6sgBp/mAnqdoAHCVhKiLZhjoXF87dxPOLu8G1qGupcUzGmemyUDEVuP6SUkH9Ry6Qj7RrQVF2VctHdLtBKUHQ8rgfMwECJalq4VKUUuMCwAogd9ifk0Dq3ZxSSQMOuE2IeGQ06FXWb2I4WZstHiQ1ScAQo3ysRhJ5XDpPSASQm97DueJZFOpROAYj4a2sDDJWbEUoElEkNfEVYT4t8orHYIUjESByFy/UGAGKkKlhlZ6p1DMQ/n6GIJs/Lp87Rc/hj+yXfOIZ2zZiTdBgLVGopuLkejxbRUcWLNR9IDpiQ1ObH6+hAGF1IA6xCmZFAThrH1SnygCK5gAIHnBikmkoSb5QAp5Qa484uy5jBngNcqtnCZLwLLg9OcK8/7O5LHCpb/ANVjnDIN4EnNny6QNrN4EOUggpwkHqT8hAKe71JUdnhElSkqNiSkJIyzJ6GCFTsOtLES0pw3AxlXwaDuz9sICCBdKQyXvwjInxiujeTtJSpiSAEYgcTBynTPIwCpS7FmIqO0q8QLYgBcBJdypQyNmZN7wRfCjGlITishIsydLczme/pCt/xSuYsqmrcBgAXYAOfe3fFmZvkHu5AyAYfVvfAFppMtFj/lRz84F1G1GzOfgdIoV+9ZmAgJbx6M8BV1RUoXysPCAPSdoYklZ0Bez2YiBtAozZvtqClFgoqcgd5Foo1NQcKUuear5n9hzjmgllS8IUE4nAJ5wGq7Lk/d0upSlBAJ4lOQ+j6/vF7Ztf2n4kxRcnhRklI0tqep5wnnailowKWFKAS5GRbn5QVpJ5KceQGQ+MAwz1mYeCYUoFjhzJ79IpVmwUTE4e1UXBHEXUHs6S1u7KAUwKDdmcJOd284q1u8apJCAcSj7WhEAX3f2CqnXgK0rSTwlL4g1iCCGbK+UFp0qeZjLSEStAC7/wBRHuhcpN4VAOAUg8xc/tB3Ze2LMXJObwBtSCz8IS2ajbuaAG0Nk0k9YF0nUyiwbWxcDvAiWuo5U8u81KhlhUSHP8pLRF/ApoSZaE8K/aUTxF83+QgAczclc5BVThKEn2cUwkqHMhmB1gfO3ErEZSypj+VST8YfqWSuSMLAgW6iLKa1Wo8IBBlomjgVKmukNhwKt1sLxRniY5zQnPiThyzbWH3aG8BlIWeQJucuXqYSa/apnpNhwJuSbBtOpPKAAFQIJs7sB53d9LRLRZ3Y9MojVhjgTgHa/f8AXOAYJVWGZKFKtowHiSfeYhqa4thMtSRmeFKv2gbLqm9q/uHhBOXWBQY4W8ICn94dwpVk3bUtlEtPVLXmcKXduQy11MU6/ZZScaC4zKdR3NnFOVWk62H1eAbaafINikKyvcefP1g4uspQkJOFDaEOfD94z9G0bhKT/czt3CCtJUJAsQDzOZgDk3dORPTjRcZOg/B4FL3Eb85T6iLuytpLlJaWq5JJGl+fO2sMVHt2WogLZCjYl+Hz0gFRO4uE8S1N/S58o+TN1kgnDjwpGagxPhp4xoRpnDhiDrH1VIMLHugM5mbFYWeKhoyLOfrwh5qqFgXyHhCmtaXLk5n3wElYmdKBsSk5c2heqKqaHbEOdo0uo2eFXzMV17ISogAJ9q7jRjYQCRR7aWJZClF8kjIN10J6nlAmbWLwGXjdJViLZE/WkaLM2GhTlSLDmHHfFWXsaSCVhAt0e3jaAU9n0VSEFKAEvmSL918o5nbAwjjJKzp15XuYfAnhJSrPJw37xAqSEghLOcy2Ivfn0gEyn2OgJV2iFEmyVBTYerEcXdbWK38FJPJ/rWHCbslkf7iu4pHjAmppwhTYXIu5/KPjAcyN1FCWSEylKsXViLdMwPSKY3SWxex0bUvr+0HaCsIJHJhct6QYM9gMTdPrvgEZOzJstQJNhYu7X6iJtqbecJEtR4ORse/nDamYCS4Ld0Up2yJUxzgS56CAEK3mHZBkkrIy5HrAanqClRWtClqJ8P3hmRsKWkkh0npaPJ2EgkKLqI5kkQA+jrgtWKYSkjQggDpBxE1JYpUC184+ypTSFSsVlPc3N4GJ2EAQ2Hyb3GAYpdSojHKYkaRNI3own8bEkjpb0hfm0SgsqlpwBh+Y56x2BONmxdXf3iAaaDbMkzFK7VPGzAliOl4KTKoM4Y9QYzydSKVwqBS/8j+oMVKilXLtLmq62UBAN28dRJXIwrcYyLjPn8IUTseR2nZpnTCLqOTACxc88hA+sXMwYVTCq4LMr4xSqNrLbCDhAsecB3XUKkLwg4hpzbqPlFRm1AjpFUrNy8WZNGZqXLE5ZsTAUlT9Ekvz+UdS6gjnFydscgFILEXIIDjx5RQXTtqIAjSbRJSzD4+cQ1tGFcSXB1DWPUdYqS5l7Wi/TBLXU1+8npAD5WHmQYmK9ElyczBdFDJUCVZ82aL9NuvKmD8NRSrzgAlPUKyc25QYoqYKZUxmfIv5mJarY82WlzLCzliQPeIoom4Qxs2hse6Ab9k7UElOFJGHNtPDlBlG8MsjiOE36xmv8VGRt1zjuVtNJfi7s4DTVVCFJexHMRRGw5CuIoBJiruxshEyT2k0lzdLKIYeEF5Ww5bf+4m66p590BycjHSf/wBD3x6PQEFaeMxRmHTRo9HoAXSKcB73i7KNl98ej0BJJ1irVoGBVhH2PQAqhQOKwzHxi+kOA97x8j0B8nm8SU/5Y9HoDip0ijSKz749HoCwg+6Pp+Eej0BYpTwiLEv2/KPR6AmUcvGIqgcJj0egB01AbIZQk7YQBPUwAj0egIJYv4w/0UlP3McIsRoI9HoCnOQMDsHGusB62WMOQj0egAcwcRiSi9oeMej0Ad2eHUX5fGC02yQRYvpaPR6AMSZpMgEku+bxX2lISSklIJfkI9HoBF2kkCYphrFJMfY9AaLuxNP3cBy3fDjsxA7JNhl8THo9A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it-IT">
              <a:latin typeface="Constantia" pitchFamily="18" charset="0"/>
            </a:endParaRPr>
          </a:p>
        </p:txBody>
      </p:sp>
      <p:pic>
        <p:nvPicPr>
          <p:cNvPr id="21512" name="Picture 12" descr="http://prospektiva.files.wordpress.com/2013/12/piazzale-loreto-prospektiva.jpg"/>
          <p:cNvPicPr>
            <a:picLocks noChangeAspect="1" noChangeArrowheads="1"/>
          </p:cNvPicPr>
          <p:nvPr/>
        </p:nvPicPr>
        <p:blipFill>
          <a:blip r:embed="rId3"/>
          <a:srcRect/>
          <a:stretch>
            <a:fillRect/>
          </a:stretch>
        </p:blipFill>
        <p:spPr bwMode="auto">
          <a:xfrm>
            <a:off x="428625" y="3143250"/>
            <a:ext cx="4494213" cy="2825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a">
  <a:themeElements>
    <a:clrScheme name="Carta">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rt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rta">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365</TotalTime>
  <Words>336</Words>
  <Application>Microsoft Office PowerPoint</Application>
  <PresentationFormat>Presentazione su schermo (4:3)</PresentationFormat>
  <Paragraphs>15</Paragraphs>
  <Slides>18</Slides>
  <Notes>0</Notes>
  <HiddenSlides>0</HiddenSlides>
  <MMClips>0</MMClips>
  <ScaleCrop>false</ScaleCrop>
  <HeadingPairs>
    <vt:vector size="6" baseType="variant">
      <vt:variant>
        <vt:lpstr>Caratteri utilizzati</vt:lpstr>
      </vt:variant>
      <vt:variant>
        <vt:i4>4</vt:i4>
      </vt:variant>
      <vt:variant>
        <vt:lpstr>Modello struttura</vt:lpstr>
      </vt:variant>
      <vt:variant>
        <vt:i4>6</vt:i4>
      </vt:variant>
      <vt:variant>
        <vt:lpstr>Titoli diapositive</vt:lpstr>
      </vt:variant>
      <vt:variant>
        <vt:i4>18</vt:i4>
      </vt:variant>
    </vt:vector>
  </HeadingPairs>
  <TitlesOfParts>
    <vt:vector size="28" baseType="lpstr">
      <vt:lpstr>Constantia</vt:lpstr>
      <vt:lpstr>Arial</vt:lpstr>
      <vt:lpstr>Wingdings 2</vt:lpstr>
      <vt:lpstr>Calibri</vt:lpstr>
      <vt:lpstr>Carta</vt:lpstr>
      <vt:lpstr>Carta</vt:lpstr>
      <vt:lpstr>Carta</vt:lpstr>
      <vt:lpstr>Carta</vt:lpstr>
      <vt:lpstr>Carta</vt:lpstr>
      <vt:lpstr>Carta</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PARTIGIANI</dc:title>
  <dc:creator>Mattia</dc:creator>
  <cp:lastModifiedBy>Xppro</cp:lastModifiedBy>
  <cp:revision>33</cp:revision>
  <dcterms:created xsi:type="dcterms:W3CDTF">2014-02-13T13:39:43Z</dcterms:created>
  <dcterms:modified xsi:type="dcterms:W3CDTF">2014-02-17T11:22:02Z</dcterms:modified>
</cp:coreProperties>
</file>